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86" r:id="rId5"/>
    <p:sldId id="259" r:id="rId6"/>
    <p:sldId id="260" r:id="rId7"/>
    <p:sldId id="261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660"/>
  </p:normalViewPr>
  <p:slideViewPr>
    <p:cSldViewPr snapToGrid="0">
      <p:cViewPr varScale="1">
        <p:scale>
          <a:sx n="67" d="100"/>
          <a:sy n="67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1B5F4-D2AC-1003-BD20-033189E42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C" dirty="0"/>
              <a:t>Rendición de cuentas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16EC7F-0B04-BEB3-8477-9BCA74EAC0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C" dirty="0"/>
              <a:t>Vocal del Gad parroquial Daniel Córdova Toral</a:t>
            </a:r>
          </a:p>
          <a:p>
            <a:r>
              <a:rPr lang="es-EC" dirty="0" err="1"/>
              <a:t>Tnlga</a:t>
            </a:r>
            <a:r>
              <a:rPr lang="es-EC" dirty="0"/>
              <a:t>. Juliana Rodas </a:t>
            </a:r>
          </a:p>
          <a:p>
            <a:r>
              <a:rPr lang="es-EC" dirty="0"/>
              <a:t>Periodo 2023 – 2027  </a:t>
            </a:r>
          </a:p>
        </p:txBody>
      </p:sp>
    </p:spTree>
    <p:extLst>
      <p:ext uri="{BB962C8B-B14F-4D97-AF65-F5344CB8AC3E}">
        <p14:creationId xmlns:p14="http://schemas.microsoft.com/office/powerpoint/2010/main" val="916830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CC542-0772-6103-B54A-6EC8BC98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ANTECEDENTES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C2B9BE-28B6-56E7-93A1-3F83DE757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dirty="0"/>
              <a:t>La Comisión de Producción se establece como un espacio técnico dentro del Gobierno Autónomo Descentralizado Parroquial, orientado a promover el desarrollo económico local mediante el impulso de actividades productivas, emprendimientos y el fortalecimiento de los sectores agrícola, artesanal y comercial.</a:t>
            </a:r>
          </a:p>
          <a:p>
            <a:r>
              <a:rPr lang="es-ES" sz="2400" dirty="0"/>
              <a:t>Su creación responde a la necesidad de dinamizar la economía parroquial, fomentar la participación ciudadana y articular acciones con entidades públicas y privadas, en concordancia con los lineamientos de desarrollo territorial y las políticas públicas vigentes.</a:t>
            </a: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4981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9609E-A5DE-840C-33F4-6C0DEA83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OBJETIVOS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4D35E2-27C1-ED0A-333F-13E54C793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Promover el desarrollo económico local mediante el fortalecimiento de las actividades productivas, impulsando la participación ciudadana y el aprovechamiento sostenible de los recursos de la parroquia.</a:t>
            </a:r>
          </a:p>
          <a:p>
            <a:r>
              <a:rPr lang="es-ES" dirty="0"/>
              <a:t>Apoyar la capacitación y asistencia técnica a productores y emprendedores locales.</a:t>
            </a:r>
          </a:p>
          <a:p>
            <a:r>
              <a:rPr lang="es-ES" dirty="0"/>
              <a:t>Impulsar la articulación con instituciones públicas y privadas para el fortalecimiento del sector productivo.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41402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F4DDA-F29E-858A-CDC2-4F68AD406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ACTIVIDADES FRECUENTES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A33920-E089-0BC0-F300-C1F7D4974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 Días de oficina</a:t>
            </a:r>
          </a:p>
          <a:p>
            <a:pPr marL="0" indent="0">
              <a:buNone/>
            </a:pPr>
            <a:r>
              <a:rPr lang="es-ES" dirty="0"/>
              <a:t>  Se ha designado como día de oficina los días VIERNES  en el horario de 08H00 A 17H00. </a:t>
            </a:r>
          </a:p>
          <a:p>
            <a:pPr marL="0" indent="0">
              <a:buNone/>
            </a:pPr>
            <a:r>
              <a:rPr lang="es-ES" dirty="0"/>
              <a:t> Se participado de 24 sesiones entre ordinarias y 2 extraordinarias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54190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278FAD-0E62-9EFE-3643-B82EA809C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PROYECTOS PRESENTADOS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C15400-F273-8DFF-AD69-3438C5D6B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PROYECTO DE FORTALECIMIENTO AGROPECUARIOS </a:t>
            </a:r>
          </a:p>
          <a:p>
            <a:r>
              <a:rPr lang="es-EC" dirty="0"/>
              <a:t>DOTACION DE PIES DE CRIA DE CUYES </a:t>
            </a:r>
          </a:p>
          <a:p>
            <a:r>
              <a:rPr lang="es-EC" dirty="0"/>
              <a:t>ADQUISICION DEL SISTEMA HIDROPONICO </a:t>
            </a:r>
          </a:p>
          <a:p>
            <a:r>
              <a:rPr lang="es-EC" dirty="0"/>
              <a:t>SALIDA TECNICA A BULAN CON LAS 50 PERSONAS BENEFICIADAS CON LOS PIES DE CRIAS </a:t>
            </a:r>
          </a:p>
          <a:p>
            <a:r>
              <a:rPr lang="es-EC" dirty="0"/>
              <a:t>ENTREGA DE PLANTAS  FRUTALES </a:t>
            </a:r>
          </a:p>
        </p:txBody>
      </p:sp>
    </p:spTree>
    <p:extLst>
      <p:ext uri="{BB962C8B-B14F-4D97-AF65-F5344CB8AC3E}">
        <p14:creationId xmlns:p14="http://schemas.microsoft.com/office/powerpoint/2010/main" val="2085475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BF937-AC0C-1EDA-5B74-20293AB35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7650"/>
            <a:ext cx="9601200" cy="1485900"/>
          </a:xfrm>
        </p:spPr>
        <p:txBody>
          <a:bodyPr/>
          <a:lstStyle/>
          <a:p>
            <a:r>
              <a:rPr lang="es-EC" dirty="0"/>
              <a:t>PROYECTO DE FORTALECOMIENTO AGROPECUARIO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401A86-AAEA-59CE-6C5B-3D32DB95C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638300"/>
            <a:ext cx="9601200" cy="3581400"/>
          </a:xfrm>
        </p:spPr>
        <p:txBody>
          <a:bodyPr/>
          <a:lstStyle/>
          <a:p>
            <a:r>
              <a:rPr lang="es-EC" dirty="0"/>
              <a:t>SE BENEFICIO A 120 FAMILIAS  CON ENTREGA DE ABONOS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64687C-12F5-7014-3036-EF0E494A0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3621" y="2871787"/>
            <a:ext cx="5598379" cy="37299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63BDF8F-09F5-770D-7FCF-A4DDE2FC6B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21" y="1994708"/>
            <a:ext cx="5598379" cy="372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8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8C5136-8C33-5ED9-C772-6F842AA09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ENTRAGA DE PIES DE CRIAS DE CUYES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62062-D41F-BCC8-20DE-B704D4CD3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9601200" cy="3581400"/>
          </a:xfrm>
        </p:spPr>
        <p:txBody>
          <a:bodyPr/>
          <a:lstStyle/>
          <a:p>
            <a:r>
              <a:rPr lang="es-EC" dirty="0"/>
              <a:t>Se entrego a las primeras 50 familias beneficiadas </a:t>
            </a:r>
          </a:p>
          <a:p>
            <a:pPr marL="0" indent="0">
              <a:buNone/>
            </a:pPr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39F4EE-3A56-7CE6-C158-BB2D948FE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171700"/>
            <a:ext cx="5195887" cy="38969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5D913B0-4289-4746-FCF0-39E646C0A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63" y="2009774"/>
            <a:ext cx="3586162" cy="478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97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FB12C47-F3F5-633A-A049-868F310AC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663" y="104775"/>
            <a:ext cx="5270500" cy="395287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FCFED2-C428-5831-8240-84832C899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62" y="2590800"/>
            <a:ext cx="5270500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5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9351D-0355-7DE4-81E1-8404204FF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ADQUISICION DEL SISTEMA HIDROPONICO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472EF7-429B-A50C-E85D-5444750B6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BENEFICIARIAS LAS ASOCIACION 5 DE FEBRERO </a:t>
            </a: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0F9BD40-5193-CF6E-5CB4-CE48D8DCB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100" y="2886075"/>
            <a:ext cx="5295900" cy="3971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5FE05B-049E-384C-3BC9-93C38E7FC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225" y="2730501"/>
            <a:ext cx="3095625" cy="412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529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4FD40-3BFC-C696-4EE9-28660BD37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5" y="0"/>
            <a:ext cx="9601200" cy="1485900"/>
          </a:xfrm>
        </p:spPr>
        <p:txBody>
          <a:bodyPr/>
          <a:lstStyle/>
          <a:p>
            <a:r>
              <a:rPr lang="es-EC" dirty="0"/>
              <a:t>SALIDA TECNICA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C98542D-D884-F331-DD3D-A27426AA86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812" y="1042986"/>
            <a:ext cx="5105401" cy="38290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2BE9215-05DC-E312-97ED-EC4815BDA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48" y="3028949"/>
            <a:ext cx="5105402" cy="382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9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DEFDA-2F78-CB2A-D7EF-DA80737AA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ENTREGA DE PLANTAS FRUTALES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749B44-20CF-6551-CE74-918760DC0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C" dirty="0"/>
              <a:t> </a:t>
            </a:r>
          </a:p>
          <a:p>
            <a:endParaRPr lang="es-EC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4DB9E8E-C3FF-38FC-C7DE-A5AE4AACA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684" y="1285875"/>
            <a:ext cx="4910826" cy="32718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58015A9-8B55-02C5-E9DA-C2055541B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463" y="2678297"/>
            <a:ext cx="6027778" cy="401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1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86064F-5B3F-BDFC-D394-C19EB2123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FISCALIZACION </a:t>
            </a:r>
            <a:br>
              <a:rPr lang="es-EC" dirty="0"/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BE9177-0B70-5426-7110-E392C48ED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FISCALIZACION DE LA OBRA DE LA COSTRUCCION DE LOS NICHOS  DE LOS CEMENTERIOS ZHARBAN Y PAGRAN </a:t>
            </a:r>
          </a:p>
          <a:p>
            <a:r>
              <a:rPr lang="es-EC" dirty="0"/>
              <a:t>FISCALIZACION DEL MANTENIMIENTO DE LA CANCHA ZHARBAN </a:t>
            </a:r>
          </a:p>
          <a:p>
            <a:r>
              <a:rPr lang="es-EC" dirty="0"/>
              <a:t>FISCALIZACION DEL MANTENIMIENTO VIAL EJECUTADO POR LA PREFECTURA </a:t>
            </a:r>
          </a:p>
        </p:txBody>
      </p:sp>
    </p:spTree>
    <p:extLst>
      <p:ext uri="{BB962C8B-B14F-4D97-AF65-F5344CB8AC3E}">
        <p14:creationId xmlns:p14="http://schemas.microsoft.com/office/powerpoint/2010/main" val="811450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10208-05BB-DE66-0DF3-5FC435500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OBRA DE LOS NICHOS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33BC07F-5EF7-8FC0-9E8F-3C9F3971F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963" y="1428749"/>
            <a:ext cx="5295900" cy="39719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772E1A-B5A6-A8FD-D84C-34198652F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596" y="3228975"/>
            <a:ext cx="5425495" cy="361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87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483BEB-C908-5780-20B7-BBDA20630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OBRA DE RECAPEO  DE LA CANCHA  DE ZHARBAN  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7A54D14D-0504-A452-BD24-B7D4FA56A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2162" y="2057400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8C30981-6E98-2A28-D66F-029FDA270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51" y="3075384"/>
            <a:ext cx="47752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6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7286F-3540-894D-1745-A429BD9B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MANTENIMIENTO VIAL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D19EF87-9350-9621-3548-4E58F276D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871" y="1638300"/>
            <a:ext cx="4687980" cy="312336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08B49A-E265-B114-CAA6-2A4098AFB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480" y="3323392"/>
            <a:ext cx="4438649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8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3C5191-EC41-14ED-0DD0-4C8FEF5D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APOYOS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67DD10-39B5-50F9-574D-828F03298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C" dirty="0"/>
              <a:t>COMISION DE MEDIO AMBIENTE </a:t>
            </a:r>
          </a:p>
          <a:p>
            <a:pPr marL="0" indent="0">
              <a:buNone/>
            </a:pPr>
            <a:r>
              <a:rPr lang="es-EC" dirty="0"/>
              <a:t>COMISION DE INFRAESTRUCTURA </a:t>
            </a:r>
          </a:p>
          <a:p>
            <a:pPr marL="0" indent="0">
              <a:buNone/>
            </a:pPr>
            <a:r>
              <a:rPr lang="es-EC" dirty="0"/>
              <a:t>COMISION DE SOCIALES </a:t>
            </a:r>
          </a:p>
        </p:txBody>
      </p:sp>
    </p:spTree>
    <p:extLst>
      <p:ext uri="{BB962C8B-B14F-4D97-AF65-F5344CB8AC3E}">
        <p14:creationId xmlns:p14="http://schemas.microsoft.com/office/powerpoint/2010/main" val="3479586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20BD8-EAC3-EBCA-F3DC-F46F1E5F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COMISIÓN MEDIO AMIENTE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9C3150-1AB0-B8DF-4DDB-C285CAFAF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ENFUNDADO Y SEMBRADO DE PLANTAS FRUTALES Y NATIVA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43BDE0-0FAB-23FE-0A46-8F84C3538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737" y="3429000"/>
            <a:ext cx="4572000" cy="3429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1FFCA81-81AC-6353-0721-7298D5CB9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6" y="2778920"/>
            <a:ext cx="5438774" cy="407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380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DB561C-5071-0317-BDD2-C3E582E4F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167407"/>
            <a:ext cx="9601200" cy="3581400"/>
          </a:xfrm>
        </p:spPr>
        <p:txBody>
          <a:bodyPr/>
          <a:lstStyle/>
          <a:p>
            <a:r>
              <a:rPr lang="es-EC" dirty="0"/>
              <a:t>CAMINATA RAICES DEL PARAMO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E49862-4208-F67D-BD7F-29083F2BF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451" y="16222"/>
            <a:ext cx="5829300" cy="388377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2D629E0-FAE0-7CE9-7B0B-4A40ACAED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138" y="1731242"/>
            <a:ext cx="3719513" cy="495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58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616783-FE76-6B23-87C9-C5189ED63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SIEMBRA DE PLANTAS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392905A-6FD0-77BC-9471-82774B3D5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8650" y="3071812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B7EF5E-3545-CEE6-3601-EA8F0D669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748" y="0"/>
            <a:ext cx="5010151" cy="375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82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9DE4C-D142-D9E9-FB5D-B82A7C50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COMISIÓN INFRAESTRUCTURA 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7013EE4-9C40-1B34-C0C6-2D08825FB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REVISION DE PERMISOS DE CONTRUCCIÓN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1F1FDCF-76E6-F4A0-7C3A-2770E8880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6212" y="1428750"/>
            <a:ext cx="4572000" cy="3429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8AB545B-1E0A-4E29-43A1-8681D5281F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1" y="3105149"/>
            <a:ext cx="4775199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32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4EABD-5359-750C-BAFB-D595CFEDA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REVISIÓN DE RETIROS DE LINEA DE FABRICA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FE967C1-12E7-13E7-AFD1-714719AF0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2150" y="1638300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D0E944B-6F61-EDEB-1232-C8ED4252A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616995"/>
            <a:ext cx="5518149" cy="413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88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AD8FF-A436-7E9A-250F-9AD7BE7DA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INSPECCIÓN MANTENIMIENTO VIAL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A0A76FC-A63F-B806-88DF-2A98F0144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800" y="1428750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52EFE93-5F2C-94B1-EE68-98FA5ECE9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269" y="3271838"/>
            <a:ext cx="5082383" cy="33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67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ADCCB3-1E91-88C0-440C-C9B48F18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COMISIÓN DE SOCIALES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5FB2F8-C979-9995-14E5-5CA9746C1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FESTIVIDADES  DE PARROQUIALIZACIÓN </a:t>
            </a: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329ADA-D392-B545-0951-2C7264BEA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489" y="1428750"/>
            <a:ext cx="5334000" cy="40005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A0BFE72-7657-2A5F-DEE1-C0A540FCB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2843212"/>
            <a:ext cx="461010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94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9568F9-1439-8538-FD4D-FF5B3BE2C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CELEBRACIÓN DEL DIA DE LA FAMILIA 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E9A487A-BBAB-EAB1-E8F7-7F8BF6B797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8848" y="1528763"/>
            <a:ext cx="4834554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51BA6D-5CCB-3CDB-E6F9-89810CC8C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014663"/>
            <a:ext cx="5768611" cy="384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59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65E7A-911D-16DA-4473-234943EF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SALIDA TECNICA CON LOS ADULTOS MAYORES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DEB591D-7625-DF2F-9D07-A17087B34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9287" y="1785938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091C9AD-1980-C820-304F-8C2300205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83" y="2857500"/>
            <a:ext cx="6004503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19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BE42DA-EC27-0586-E33D-14DF49C0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VELADA DEL DIA DE LOS DIFUNTOS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D9E0245-5540-B5A6-F987-10A4FAA0E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0737" y="1638300"/>
            <a:ext cx="4775200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1A025EE-52B6-83CF-FA1A-80B0E9AEE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543174"/>
            <a:ext cx="52197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62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CCA1A-A17F-304B-8D67-7385701B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ENTRAGA DE CANASTAS NAVIDEÑAS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ABF8CDE-0359-2CA1-77AB-D4DCAA94B2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38300"/>
            <a:ext cx="5025197" cy="33480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7471570-2A4F-55AE-562F-8BC635746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4" y="2286000"/>
            <a:ext cx="3390901" cy="452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45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CDF37-12CE-CF3B-D455-846CCFA5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5000625" cy="1185863"/>
          </a:xfrm>
        </p:spPr>
        <p:txBody>
          <a:bodyPr>
            <a:normAutofit fontScale="90000"/>
          </a:bodyPr>
          <a:lstStyle/>
          <a:p>
            <a:r>
              <a:rPr lang="es-EC" dirty="0"/>
              <a:t>SOCIALIZACIÓN DE PROYECTOS Y PRIORIZACIÓN DE OBRAS 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7B03993-F164-20E1-CE74-59F977EE1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7708" y="1104901"/>
            <a:ext cx="5375459" cy="35814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80B8205-80C9-83AC-3A9D-2A327A4DF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642" y="3307555"/>
            <a:ext cx="4010025" cy="300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43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8063B1-8919-28EA-24B7-6B9265DC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MINGAS 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1DF3C72B-A874-81D5-1FD1-8EC6CEA93D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63" y="2271712"/>
            <a:ext cx="3439715" cy="45862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56A769-0958-02F1-A22F-7F246F5B2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278" y="0"/>
            <a:ext cx="3746897" cy="281017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555D5F-DDD5-966F-B585-7BDD2528B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450" y="3271838"/>
            <a:ext cx="4781549" cy="358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65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6187A95A-DFEE-2DCD-ABAC-E76253660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324" y="304800"/>
            <a:ext cx="5038724" cy="377904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8769624-EBFD-684B-A2A1-B361B25F5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2" y="2318148"/>
            <a:ext cx="5538786" cy="415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87054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{23E8699F-CBAD-4285-A53A-C89DF848685B}TFc3084226-2d0c-440f-9f46-6b48c7a7f67072cb6e88-8271218bd41d</Template>
  <TotalTime>1170</TotalTime>
  <Words>404</Words>
  <Application>Microsoft Office PowerPoint</Application>
  <PresentationFormat>Panorámica</PresentationFormat>
  <Paragraphs>58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2" baseType="lpstr">
      <vt:lpstr>Franklin Gothic Book</vt:lpstr>
      <vt:lpstr>Recorte</vt:lpstr>
      <vt:lpstr>Rendición de cuentas </vt:lpstr>
      <vt:lpstr>ANTECEDENTES</vt:lpstr>
      <vt:lpstr>OBJETIVOS </vt:lpstr>
      <vt:lpstr>ACTIVIDADES FRECUENTES</vt:lpstr>
      <vt:lpstr>PROYECTOS PRESENTADOS </vt:lpstr>
      <vt:lpstr>PROYECTO DE FORTALECOMIENTO AGROPECUARIO </vt:lpstr>
      <vt:lpstr>ENTRAGA DE PIES DE CRIAS DE CUYES </vt:lpstr>
      <vt:lpstr>Presentación de PowerPoint</vt:lpstr>
      <vt:lpstr>ADQUISICION DEL SISTEMA HIDROPONICO </vt:lpstr>
      <vt:lpstr>SALIDA TECNICA </vt:lpstr>
      <vt:lpstr>ENTREGA DE PLANTAS FRUTALES </vt:lpstr>
      <vt:lpstr>FISCALIZACION  </vt:lpstr>
      <vt:lpstr>OBRA DE LOS NICHOS </vt:lpstr>
      <vt:lpstr>OBRA DE RECAPEO  DE LA CANCHA  DE ZHARBAN   </vt:lpstr>
      <vt:lpstr>MANTENIMIENTO VIAL </vt:lpstr>
      <vt:lpstr>APOYOS </vt:lpstr>
      <vt:lpstr>COMISIÓN MEDIO AMIENTE </vt:lpstr>
      <vt:lpstr>Presentación de PowerPoint</vt:lpstr>
      <vt:lpstr>SIEMBRA DE PLANTAS </vt:lpstr>
      <vt:lpstr>COMISIÓN INFRAESTRUCTURA </vt:lpstr>
      <vt:lpstr>REVISIÓN DE RETIROS DE LINEA DE FABRICA </vt:lpstr>
      <vt:lpstr>INSPECCIÓN MANTENIMIENTO VIAL </vt:lpstr>
      <vt:lpstr>COMISIÓN DE SOCIALES </vt:lpstr>
      <vt:lpstr>CELEBRACIÓN DEL DIA DE LA FAMILIA  </vt:lpstr>
      <vt:lpstr>SALIDA TECNICA CON LOS ADULTOS MAYORES </vt:lpstr>
      <vt:lpstr>VELADA DEL DIA DE LOS DIFUNTOS </vt:lpstr>
      <vt:lpstr>ENTRAGA DE CANASTAS NAVIDEÑAS </vt:lpstr>
      <vt:lpstr>SOCIALIZACIÓN DE PROYECTOS Y PRIORIZACIÓN DE OBRAS  </vt:lpstr>
      <vt:lpstr>MINGAS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2</cp:revision>
  <dcterms:created xsi:type="dcterms:W3CDTF">2026-04-29T21:17:18Z</dcterms:created>
  <dcterms:modified xsi:type="dcterms:W3CDTF">2026-04-30T16:47:21Z</dcterms:modified>
</cp:coreProperties>
</file>