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3" r:id="rId4"/>
  </p:sldMasterIdLst>
  <p:notesMasterIdLst>
    <p:notesMasterId r:id="rId38"/>
  </p:notesMasterIdLst>
  <p:handoutMasterIdLst>
    <p:handoutMasterId r:id="rId39"/>
  </p:handoutMasterIdLst>
  <p:sldIdLst>
    <p:sldId id="316" r:id="rId5"/>
    <p:sldId id="367" r:id="rId6"/>
    <p:sldId id="369" r:id="rId7"/>
    <p:sldId id="396" r:id="rId8"/>
    <p:sldId id="400" r:id="rId9"/>
    <p:sldId id="403" r:id="rId10"/>
    <p:sldId id="395" r:id="rId11"/>
    <p:sldId id="399" r:id="rId12"/>
    <p:sldId id="401" r:id="rId13"/>
    <p:sldId id="402" r:id="rId14"/>
    <p:sldId id="404" r:id="rId15"/>
    <p:sldId id="387" r:id="rId16"/>
    <p:sldId id="362" r:id="rId17"/>
    <p:sldId id="353" r:id="rId18"/>
    <p:sldId id="389" r:id="rId19"/>
    <p:sldId id="391" r:id="rId20"/>
    <p:sldId id="393" r:id="rId21"/>
    <p:sldId id="397" r:id="rId22"/>
    <p:sldId id="352" r:id="rId23"/>
    <p:sldId id="355" r:id="rId24"/>
    <p:sldId id="394" r:id="rId25"/>
    <p:sldId id="366" r:id="rId26"/>
    <p:sldId id="392" r:id="rId27"/>
    <p:sldId id="360" r:id="rId28"/>
    <p:sldId id="385" r:id="rId29"/>
    <p:sldId id="388" r:id="rId30"/>
    <p:sldId id="383" r:id="rId31"/>
    <p:sldId id="390" r:id="rId32"/>
    <p:sldId id="398" r:id="rId33"/>
    <p:sldId id="357" r:id="rId34"/>
    <p:sldId id="384" r:id="rId35"/>
    <p:sldId id="354" r:id="rId36"/>
    <p:sldId id="337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827FDA-2982-4C5A-877B-CA845C3A63EC}" v="487" dt="2026-05-01T02:16:05.504"/>
  </p1510:revLst>
</p1510:revInfo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84967" autoAdjust="0"/>
  </p:normalViewPr>
  <p:slideViewPr>
    <p:cSldViewPr snapToGrid="0">
      <p:cViewPr varScale="1">
        <p:scale>
          <a:sx n="117" d="100"/>
          <a:sy n="117" d="100"/>
        </p:scale>
        <p:origin x="392" y="16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o Córdova Rodas" userId="3d09fa5460b652ec" providerId="LiveId" clId="{3F68B334-482E-4441-A227-54D67D263E0E}"/>
    <pc:docChg chg="undo custSel addSld delSld modSld sldOrd">
      <pc:chgData name="Fernando Córdova Rodas" userId="3d09fa5460b652ec" providerId="LiveId" clId="{3F68B334-482E-4441-A227-54D67D263E0E}" dt="2026-05-01T02:16:05.503" v="7890" actId="6549"/>
      <pc:docMkLst>
        <pc:docMk/>
      </pc:docMkLst>
      <pc:sldChg chg="addSp delSp modSp mod modTransition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3037812869" sldId="316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037812869" sldId="316"/>
            <ac:spMk id="2" creationId="{9FF243DF-1FE9-01BE-435F-1729F4AB3DE4}"/>
          </ac:spMkLst>
        </pc:spChg>
        <pc:spChg chg="add del">
          <ac:chgData name="Fernando Córdova Rodas" userId="3d09fa5460b652ec" providerId="LiveId" clId="{3F68B334-482E-4441-A227-54D67D263E0E}" dt="2026-04-30T02:12:59.391" v="6128" actId="26606"/>
          <ac:spMkLst>
            <pc:docMk/>
            <pc:sldMk cId="3037812869" sldId="316"/>
            <ac:spMk id="6" creationId="{5B0B0334-1CA2-8C41-DCB9-8CF178B126D3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037812869" sldId="316"/>
            <ac:spMk id="7" creationId="{9B1AAD93-D8C8-B09E-E81A-D219105D04FE}"/>
          </ac:spMkLst>
        </pc:spChg>
        <pc:graphicFrameChg chg="add del">
          <ac:chgData name="Fernando Córdova Rodas" userId="3d09fa5460b652ec" providerId="LiveId" clId="{3F68B334-482E-4441-A227-54D67D263E0E}" dt="2026-04-30T02:12:56.069" v="6125" actId="26606"/>
          <ac:graphicFrameMkLst>
            <pc:docMk/>
            <pc:sldMk cId="3037812869" sldId="316"/>
            <ac:graphicFrameMk id="11" creationId="{EDF3F743-7C0C-D7B3-B812-692359789EB8}"/>
          </ac:graphicFrameMkLst>
        </pc:graphicFrameChg>
        <pc:graphicFrameChg chg="add del">
          <ac:chgData name="Fernando Córdova Rodas" userId="3d09fa5460b652ec" providerId="LiveId" clId="{3F68B334-482E-4441-A227-54D67D263E0E}" dt="2026-04-30T02:12:59.371" v="6127" actId="26606"/>
          <ac:graphicFrameMkLst>
            <pc:docMk/>
            <pc:sldMk cId="3037812869" sldId="316"/>
            <ac:graphicFrameMk id="13" creationId="{28ECC82B-B9B6-635A-F709-1BB1DDC55911}"/>
          </ac:graphicFrameMkLst>
        </pc:graphicFrameChg>
        <pc:graphicFrameChg chg="add modGraphic">
          <ac:chgData name="Fernando Córdova Rodas" userId="3d09fa5460b652ec" providerId="LiveId" clId="{3F68B334-482E-4441-A227-54D67D263E0E}" dt="2026-05-01T02:06:56.216" v="7850" actId="790"/>
          <ac:graphicFrameMkLst>
            <pc:docMk/>
            <pc:sldMk cId="3037812869" sldId="316"/>
            <ac:graphicFrameMk id="15" creationId="{15B1075B-4C06-E216-747C-DEB13E14F058}"/>
          </ac:graphicFrameMkLst>
        </pc:graphicFrameChg>
        <pc:picChg chg="mod">
          <ac:chgData name="Fernando Córdova Rodas" userId="3d09fa5460b652ec" providerId="LiveId" clId="{3F68B334-482E-4441-A227-54D67D263E0E}" dt="2026-05-01T01:45:22.413" v="7653" actId="14826"/>
          <ac:picMkLst>
            <pc:docMk/>
            <pc:sldMk cId="3037812869" sldId="316"/>
            <ac:picMk id="9" creationId="{25D097C1-F150-8EA3-21DF-F0EA610AF553}"/>
          </ac:picMkLst>
        </pc:picChg>
      </pc:sldChg>
      <pc:sldChg chg="modSp mod modTransition addAnim delAnim modAnim">
        <pc:chgData name="Fernando Córdova Rodas" userId="3d09fa5460b652ec" providerId="LiveId" clId="{3F68B334-482E-4441-A227-54D67D263E0E}" dt="2026-05-01T02:10:52.175" v="7888" actId="313"/>
        <pc:sldMkLst>
          <pc:docMk/>
          <pc:sldMk cId="1941235776" sldId="337"/>
        </pc:sldMkLst>
        <pc:spChg chg="mod">
          <ac:chgData name="Fernando Córdova Rodas" userId="3d09fa5460b652ec" providerId="LiveId" clId="{3F68B334-482E-4441-A227-54D67D263E0E}" dt="2026-05-01T02:10:52.175" v="7888" actId="313"/>
          <ac:spMkLst>
            <pc:docMk/>
            <pc:sldMk cId="1941235776" sldId="337"/>
            <ac:spMk id="2" creationId="{8695A271-8875-6BCE-0A4A-542683BB3917}"/>
          </ac:spMkLst>
        </pc:spChg>
        <pc:spChg chg="mod">
          <ac:chgData name="Fernando Córdova Rodas" userId="3d09fa5460b652ec" providerId="LiveId" clId="{3F68B334-482E-4441-A227-54D67D263E0E}" dt="2026-05-01T02:10:08.022" v="7883" actId="313"/>
          <ac:spMkLst>
            <pc:docMk/>
            <pc:sldMk cId="1941235776" sldId="337"/>
            <ac:spMk id="6" creationId="{17C86793-63D0-2BA6-1E76-12FE997D6E06}"/>
          </ac:spMkLst>
        </pc:spChg>
        <pc:picChg chg="mod">
          <ac:chgData name="Fernando Córdova Rodas" userId="3d09fa5460b652ec" providerId="LiveId" clId="{3F68B334-482E-4441-A227-54D67D263E0E}" dt="2026-05-01T01:21:26.441" v="7650" actId="1076"/>
          <ac:picMkLst>
            <pc:docMk/>
            <pc:sldMk cId="1941235776" sldId="337"/>
            <ac:picMk id="5" creationId="{830DC2CD-C34E-B3FF-D42E-5FF07BA31E2F}"/>
          </ac:picMkLst>
        </pc:picChg>
      </pc:sldChg>
      <pc:sldChg chg="addSp delSp modSp mod modTransition setBg addAnim delAnim modAnim">
        <pc:chgData name="Fernando Córdova Rodas" userId="3d09fa5460b652ec" providerId="LiveId" clId="{3F68B334-482E-4441-A227-54D67D263E0E}" dt="2026-05-01T02:08:31.823" v="7866" actId="313"/>
        <pc:sldMkLst>
          <pc:docMk/>
          <pc:sldMk cId="3807246334" sldId="352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807246334" sldId="352"/>
            <ac:spMk id="2" creationId="{9B23230F-2EF1-8EA0-36A1-84E89B471FD2}"/>
          </ac:spMkLst>
        </pc:spChg>
        <pc:spChg chg="add mod ord">
          <ac:chgData name="Fernando Córdova Rodas" userId="3d09fa5460b652ec" providerId="LiveId" clId="{3F68B334-482E-4441-A227-54D67D263E0E}" dt="2026-05-01T02:08:31.823" v="7866" actId="313"/>
          <ac:spMkLst>
            <pc:docMk/>
            <pc:sldMk cId="3807246334" sldId="352"/>
            <ac:spMk id="6" creationId="{94028E31-5488-4564-5FFE-3E0C1F449C4D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807246334" sldId="352"/>
            <ac:spMk id="18" creationId="{D3777338-BF67-4A6E-A733-9D0E81C8ACB1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807246334" sldId="352"/>
            <ac:spMk id="20" creationId="{AC70F0F3-B393-4F7C-9317-B73BFE59F6A0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807246334" sldId="352"/>
            <ac:spMk id="22" creationId="{06B9E37E-2605-48C1-A18D-B57D87301DF0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807246334" sldId="352"/>
            <ac:spMk id="24" creationId="{8DE633AC-CE93-42B2-817C-417CF38A5508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807246334" sldId="352"/>
            <ac:spMk id="26" creationId="{EE201BE5-DA89-47D9-983C-C69E24D1D957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807246334" sldId="352"/>
            <ac:spMk id="28" creationId="{9ED1176E-8E8A-44E6-9BB7-81681F8A6C3A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807246334" sldId="352"/>
            <ac:spMk id="34" creationId="{77458FF0-F026-414C-9063-4079F96E8197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807246334" sldId="352"/>
            <ac:spMk id="36" creationId="{E959CEF6-2862-47F1-A4D0-F4660D63CF73}"/>
          </ac:spMkLst>
        </pc:spChg>
        <pc:spChg chg="add">
          <ac:chgData name="Fernando Córdova Rodas" userId="3d09fa5460b652ec" providerId="LiveId" clId="{3F68B334-482E-4441-A227-54D67D263E0E}" dt="2026-05-01T00:29:07.005" v="7149" actId="26606"/>
          <ac:spMkLst>
            <pc:docMk/>
            <pc:sldMk cId="3807246334" sldId="352"/>
            <ac:spMk id="38" creationId="{CB085464-D568-4939-A7C5-01015D9CD5E9}"/>
          </ac:spMkLst>
        </pc:spChg>
        <pc:spChg chg="add">
          <ac:chgData name="Fernando Córdova Rodas" userId="3d09fa5460b652ec" providerId="LiveId" clId="{3F68B334-482E-4441-A227-54D67D263E0E}" dt="2026-05-01T00:29:07.005" v="7149" actId="26606"/>
          <ac:spMkLst>
            <pc:docMk/>
            <pc:sldMk cId="3807246334" sldId="352"/>
            <ac:spMk id="40" creationId="{99355133-0882-4A52-9C16-3D5B55D46A18}"/>
          </ac:spMkLst>
        </pc:spChg>
        <pc:picChg chg="add mod">
          <ac:chgData name="Fernando Córdova Rodas" userId="3d09fa5460b652ec" providerId="LiveId" clId="{3F68B334-482E-4441-A227-54D67D263E0E}" dt="2026-04-29T23:50:55.891" v="3363" actId="1076"/>
          <ac:picMkLst>
            <pc:docMk/>
            <pc:sldMk cId="3807246334" sldId="352"/>
            <ac:picMk id="4" creationId="{08AC08FA-8863-BB65-446C-4A0EA6477740}"/>
          </ac:picMkLst>
        </pc:picChg>
        <pc:picChg chg="add mod">
          <ac:chgData name="Fernando Córdova Rodas" userId="3d09fa5460b652ec" providerId="LiveId" clId="{3F68B334-482E-4441-A227-54D67D263E0E}" dt="2026-04-29T23:48:59.667" v="3108" actId="1076"/>
          <ac:picMkLst>
            <pc:docMk/>
            <pc:sldMk cId="3807246334" sldId="352"/>
            <ac:picMk id="5" creationId="{C3010E56-9A28-B4DC-C97A-5355C7CC386C}"/>
          </ac:picMkLst>
        </pc:picChg>
        <pc:picChg chg="add mod">
          <ac:chgData name="Fernando Córdova Rodas" userId="3d09fa5460b652ec" providerId="LiveId" clId="{3F68B334-482E-4441-A227-54D67D263E0E}" dt="2026-04-29T03:32:13.269" v="1131" actId="1076"/>
          <ac:picMkLst>
            <pc:docMk/>
            <pc:sldMk cId="3807246334" sldId="352"/>
            <ac:picMk id="9" creationId="{870A3A5D-59E3-7982-64D1-1CF5A304CD9A}"/>
          </ac:picMkLst>
        </pc:picChg>
      </pc:sldChg>
      <pc:sldChg chg="addSp delSp modSp mod modTransition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2531672507" sldId="353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531672507" sldId="353"/>
            <ac:spMk id="2" creationId="{AB3B5BBC-4DB2-D14A-1D13-13AE4BB73F2F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531672507" sldId="353"/>
            <ac:spMk id="3" creationId="{DD708E73-BE9B-9B1A-DAC0-FDC2F1EB5701}"/>
          </ac:spMkLst>
        </pc:spChg>
        <pc:picChg chg="add mod">
          <ac:chgData name="Fernando Córdova Rodas" userId="3d09fa5460b652ec" providerId="LiveId" clId="{3F68B334-482E-4441-A227-54D67D263E0E}" dt="2026-04-29T02:37:12.024" v="318" actId="14100"/>
          <ac:picMkLst>
            <pc:docMk/>
            <pc:sldMk cId="2531672507" sldId="353"/>
            <ac:picMk id="5" creationId="{E346A675-05DF-FA1C-F228-D29688DE8BBD}"/>
          </ac:picMkLst>
        </pc:picChg>
        <pc:picChg chg="add mod">
          <ac:chgData name="Fernando Córdova Rodas" userId="3d09fa5460b652ec" providerId="LiveId" clId="{3F68B334-482E-4441-A227-54D67D263E0E}" dt="2026-04-30T16:56:47.169" v="7004" actId="14100"/>
          <ac:picMkLst>
            <pc:docMk/>
            <pc:sldMk cId="2531672507" sldId="353"/>
            <ac:picMk id="7" creationId="{75228EB3-A6D8-B37F-25EC-ECD414446C10}"/>
          </ac:picMkLst>
        </pc:picChg>
        <pc:picChg chg="mod">
          <ac:chgData name="Fernando Córdova Rodas" userId="3d09fa5460b652ec" providerId="LiveId" clId="{3F68B334-482E-4441-A227-54D67D263E0E}" dt="2026-04-30T16:56:39.031" v="7001" actId="1076"/>
          <ac:picMkLst>
            <pc:docMk/>
            <pc:sldMk cId="2531672507" sldId="353"/>
            <ac:picMk id="8" creationId="{4C1C633F-6988-7DD2-F9F8-49696E926D1D}"/>
          </ac:picMkLst>
        </pc:picChg>
        <pc:picChg chg="mod">
          <ac:chgData name="Fernando Córdova Rodas" userId="3d09fa5460b652ec" providerId="LiveId" clId="{3F68B334-482E-4441-A227-54D67D263E0E}" dt="2026-04-30T16:56:50.093" v="7005" actId="1076"/>
          <ac:picMkLst>
            <pc:docMk/>
            <pc:sldMk cId="2531672507" sldId="353"/>
            <ac:picMk id="9" creationId="{50EF80B8-7732-0044-1DB9-F1826834FF71}"/>
          </ac:picMkLst>
        </pc:picChg>
        <pc:picChg chg="mod">
          <ac:chgData name="Fernando Córdova Rodas" userId="3d09fa5460b652ec" providerId="LiveId" clId="{3F68B334-482E-4441-A227-54D67D263E0E}" dt="2026-04-30T16:56:41.719" v="7002" actId="1076"/>
          <ac:picMkLst>
            <pc:docMk/>
            <pc:sldMk cId="2531672507" sldId="353"/>
            <ac:picMk id="10" creationId="{60083757-92A6-3804-30FE-583A23179321}"/>
          </ac:picMkLst>
        </pc:picChg>
      </pc:sldChg>
      <pc:sldChg chg="addSp delSp modSp mod ord modTransition addAnim delAnim modAnim">
        <pc:chgData name="Fernando Córdova Rodas" userId="3d09fa5460b652ec" providerId="LiveId" clId="{3F68B334-482E-4441-A227-54D67D263E0E}" dt="2026-05-01T02:09:52.246" v="7882" actId="20577"/>
        <pc:sldMkLst>
          <pc:docMk/>
          <pc:sldMk cId="2864897290" sldId="354"/>
        </pc:sldMkLst>
        <pc:spChg chg="del">
          <ac:chgData name="Fernando Córdova Rodas" userId="3d09fa5460b652ec" providerId="LiveId" clId="{3F68B334-482E-4441-A227-54D67D263E0E}" dt="2026-04-30T01:40:54.372" v="5496" actId="478"/>
          <ac:spMkLst>
            <pc:docMk/>
            <pc:sldMk cId="2864897290" sldId="354"/>
            <ac:spMk id="2" creationId="{BD72D25F-5C67-0267-02AF-B81424658ABE}"/>
          </ac:spMkLst>
        </pc:spChg>
        <pc:spChg chg="add del mod">
          <ac:chgData name="Fernando Córdova Rodas" userId="3d09fa5460b652ec" providerId="LiveId" clId="{3F68B334-482E-4441-A227-54D67D263E0E}" dt="2026-05-01T02:09:52.246" v="7882" actId="20577"/>
          <ac:spMkLst>
            <pc:docMk/>
            <pc:sldMk cId="2864897290" sldId="354"/>
            <ac:spMk id="3" creationId="{DAED6CB5-C6CD-137C-BAE8-88883E3C9DDC}"/>
          </ac:spMkLst>
        </pc:spChg>
        <pc:spChg chg="add del mod">
          <ac:chgData name="Fernando Córdova Rodas" userId="3d09fa5460b652ec" providerId="LiveId" clId="{3F68B334-482E-4441-A227-54D67D263E0E}" dt="2026-04-30T01:40:59.530" v="5497" actId="478"/>
          <ac:spMkLst>
            <pc:docMk/>
            <pc:sldMk cId="2864897290" sldId="354"/>
            <ac:spMk id="15" creationId="{EB7D6208-4F8F-5981-E316-53CB4E3A9ACA}"/>
          </ac:spMkLst>
        </pc:spChg>
        <pc:picChg chg="add mod">
          <ac:chgData name="Fernando Córdova Rodas" userId="3d09fa5460b652ec" providerId="LiveId" clId="{3F68B334-482E-4441-A227-54D67D263E0E}" dt="2026-05-01T01:20:42.045" v="7646" actId="14100"/>
          <ac:picMkLst>
            <pc:docMk/>
            <pc:sldMk cId="2864897290" sldId="354"/>
            <ac:picMk id="5" creationId="{DAB10549-B964-2146-ECD5-80467AAC8AC5}"/>
          </ac:picMkLst>
        </pc:picChg>
        <pc:picChg chg="add mod">
          <ac:chgData name="Fernando Córdova Rodas" userId="3d09fa5460b652ec" providerId="LiveId" clId="{3F68B334-482E-4441-A227-54D67D263E0E}" dt="2026-05-01T01:19:09.069" v="7622" actId="1076"/>
          <ac:picMkLst>
            <pc:docMk/>
            <pc:sldMk cId="2864897290" sldId="354"/>
            <ac:picMk id="8" creationId="{A9B424CF-3AC3-8DBD-9C81-4A2CFE113275}"/>
          </ac:picMkLst>
        </pc:picChg>
        <pc:picChg chg="add mod">
          <ac:chgData name="Fernando Córdova Rodas" userId="3d09fa5460b652ec" providerId="LiveId" clId="{3F68B334-482E-4441-A227-54D67D263E0E}" dt="2026-05-01T01:20:31.804" v="7643" actId="14100"/>
          <ac:picMkLst>
            <pc:docMk/>
            <pc:sldMk cId="2864897290" sldId="354"/>
            <ac:picMk id="9" creationId="{54131424-D544-C75E-C225-9E169C199EA4}"/>
          </ac:picMkLst>
        </pc:picChg>
        <pc:picChg chg="add mod">
          <ac:chgData name="Fernando Córdova Rodas" userId="3d09fa5460b652ec" providerId="LiveId" clId="{3F68B334-482E-4441-A227-54D67D263E0E}" dt="2026-05-01T01:20:43.940" v="7647" actId="14100"/>
          <ac:picMkLst>
            <pc:docMk/>
            <pc:sldMk cId="2864897290" sldId="354"/>
            <ac:picMk id="10" creationId="{0E0FACCC-5B2A-BCB3-1033-EE9BF88955CC}"/>
          </ac:picMkLst>
        </pc:picChg>
        <pc:picChg chg="add mod">
          <ac:chgData name="Fernando Córdova Rodas" userId="3d09fa5460b652ec" providerId="LiveId" clId="{3F68B334-482E-4441-A227-54D67D263E0E}" dt="2026-05-01T01:20:19.084" v="7639" actId="14100"/>
          <ac:picMkLst>
            <pc:docMk/>
            <pc:sldMk cId="2864897290" sldId="354"/>
            <ac:picMk id="11" creationId="{B97E58E8-E9EC-6B54-834D-C96524A99DE4}"/>
          </ac:picMkLst>
        </pc:picChg>
        <pc:picChg chg="add mod">
          <ac:chgData name="Fernando Córdova Rodas" userId="3d09fa5460b652ec" providerId="LiveId" clId="{3F68B334-482E-4441-A227-54D67D263E0E}" dt="2026-05-01T01:19:46.676" v="7633" actId="14100"/>
          <ac:picMkLst>
            <pc:docMk/>
            <pc:sldMk cId="2864897290" sldId="354"/>
            <ac:picMk id="12" creationId="{A0E1B3B9-6FDA-5B9A-3D42-F019972B2389}"/>
          </ac:picMkLst>
        </pc:picChg>
        <pc:picChg chg="add mod">
          <ac:chgData name="Fernando Córdova Rodas" userId="3d09fa5460b652ec" providerId="LiveId" clId="{3F68B334-482E-4441-A227-54D67D263E0E}" dt="2026-05-01T01:20:33.965" v="7644" actId="14100"/>
          <ac:picMkLst>
            <pc:docMk/>
            <pc:sldMk cId="2864897290" sldId="354"/>
            <ac:picMk id="13" creationId="{4E94FE42-AFF2-1C79-74A0-47E4462EB9F6}"/>
          </ac:picMkLst>
        </pc:picChg>
      </pc:sldChg>
      <pc:sldChg chg="addSp delSp modSp mod modTransition setBg addAnim delAnim modAnim">
        <pc:chgData name="Fernando Córdova Rodas" userId="3d09fa5460b652ec" providerId="LiveId" clId="{3F68B334-482E-4441-A227-54D67D263E0E}" dt="2026-05-01T02:08:39.137" v="7868" actId="313"/>
        <pc:sldMkLst>
          <pc:docMk/>
          <pc:sldMk cId="2446452323" sldId="355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446452323" sldId="355"/>
            <ac:spMk id="2" creationId="{1C1BC72A-ADAE-72F9-B576-6882682FAE8D}"/>
          </ac:spMkLst>
        </pc:spChg>
        <pc:spChg chg="mod ord">
          <ac:chgData name="Fernando Córdova Rodas" userId="3d09fa5460b652ec" providerId="LiveId" clId="{3F68B334-482E-4441-A227-54D67D263E0E}" dt="2026-05-01T02:08:39.137" v="7868" actId="313"/>
          <ac:spMkLst>
            <pc:docMk/>
            <pc:sldMk cId="2446452323" sldId="355"/>
            <ac:spMk id="4" creationId="{E6AF0B58-D901-B63B-BDD8-089BBAB1A47D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2446452323" sldId="355"/>
            <ac:spMk id="29" creationId="{99DC7DB1-F372-45D3-9BD0-B4F22977CBD3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2446452323" sldId="355"/>
            <ac:spMk id="31" creationId="{35D1E4A3-6609-48CA-8146-E933DB3887EB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2446452323" sldId="355"/>
            <ac:spMk id="33" creationId="{73234D25-9D3C-4297-BC51-491BF04BEF54}"/>
          </ac:spMkLst>
        </pc:spChg>
        <pc:spChg chg="add">
          <ac:chgData name="Fernando Córdova Rodas" userId="3d09fa5460b652ec" providerId="LiveId" clId="{3F68B334-482E-4441-A227-54D67D263E0E}" dt="2026-05-01T00:29:33.587" v="7150" actId="26606"/>
          <ac:spMkLst>
            <pc:docMk/>
            <pc:sldMk cId="2446452323" sldId="355"/>
            <ac:spMk id="35" creationId="{49D37543-ACEB-4F6B-975D-F0C8289FF7B4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2446452323" sldId="355"/>
            <ac:spMk id="37" creationId="{3A0325C0-6C6D-4981-90A1-72D8F77A61B8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2446452323" sldId="355"/>
            <ac:spMk id="39" creationId="{165DB7F5-7A94-461D-99D3-0CC193D6447E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2446452323" sldId="355"/>
            <ac:spMk id="45" creationId="{735E6828-873E-4E9E-84DD-6FB83F249FE8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446452323" sldId="355"/>
            <ac:spMk id="47" creationId="{89E24C17-0FA7-4C84-9967-E79DD90EAD46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2446452323" sldId="355"/>
            <ac:spMk id="49" creationId="{26DFF63F-57EE-40C2-8931-3BAC5E297DC0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446452323" sldId="355"/>
            <ac:spMk id="51" creationId="{55590965-0CDF-47E1-B781-CA9F29D4671E}"/>
          </ac:spMkLst>
        </pc:spChg>
        <pc:picChg chg="add mod">
          <ac:chgData name="Fernando Córdova Rodas" userId="3d09fa5460b652ec" providerId="LiveId" clId="{3F68B334-482E-4441-A227-54D67D263E0E}" dt="2026-04-29T23:56:05.789" v="3503" actId="14100"/>
          <ac:picMkLst>
            <pc:docMk/>
            <pc:sldMk cId="2446452323" sldId="355"/>
            <ac:picMk id="3" creationId="{79E95D38-A512-0844-3607-4D1172DD9D0C}"/>
          </ac:picMkLst>
        </pc:picChg>
        <pc:picChg chg="add mod">
          <ac:chgData name="Fernando Córdova Rodas" userId="3d09fa5460b652ec" providerId="LiveId" clId="{3F68B334-482E-4441-A227-54D67D263E0E}" dt="2026-04-29T23:56:07.500" v="3504" actId="14100"/>
          <ac:picMkLst>
            <pc:docMk/>
            <pc:sldMk cId="2446452323" sldId="355"/>
            <ac:picMk id="12" creationId="{D6CE893E-D8DF-E148-6910-E8B22074F369}"/>
          </ac:picMkLst>
        </pc:picChg>
        <pc:picChg chg="add mod">
          <ac:chgData name="Fernando Córdova Rodas" userId="3d09fa5460b652ec" providerId="LiveId" clId="{3F68B334-482E-4441-A227-54D67D263E0E}" dt="2026-04-29T23:55:55.132" v="3493" actId="14100"/>
          <ac:picMkLst>
            <pc:docMk/>
            <pc:sldMk cId="2446452323" sldId="355"/>
            <ac:picMk id="14" creationId="{84250D67-704F-5796-2B9C-007D074B273A}"/>
          </ac:picMkLst>
        </pc:picChg>
        <pc:picChg chg="add mod">
          <ac:chgData name="Fernando Córdova Rodas" userId="3d09fa5460b652ec" providerId="LiveId" clId="{3F68B334-482E-4441-A227-54D67D263E0E}" dt="2026-04-29T23:55:50.628" v="3490" actId="1076"/>
          <ac:picMkLst>
            <pc:docMk/>
            <pc:sldMk cId="2446452323" sldId="355"/>
            <ac:picMk id="20" creationId="{271216A4-C905-6FA5-6787-D78D79E82207}"/>
          </ac:picMkLst>
        </pc:picChg>
      </pc:sldChg>
      <pc:sldChg chg="addSp delSp modSp mod ord modTransition setBg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1208293235" sldId="357"/>
        </pc:sldMkLst>
        <pc:spChg chg="del mod">
          <ac:chgData name="Fernando Córdova Rodas" userId="3d09fa5460b652ec" providerId="LiveId" clId="{3F68B334-482E-4441-A227-54D67D263E0E}" dt="2026-05-01T01:11:17.399" v="7484" actId="21"/>
          <ac:spMkLst>
            <pc:docMk/>
            <pc:sldMk cId="1208293235" sldId="357"/>
            <ac:spMk id="2" creationId="{56D46819-8077-9C74-D717-CA0ED03DAA4D}"/>
          </ac:spMkLst>
        </pc:spChg>
        <pc:spChg chg="del mod">
          <ac:chgData name="Fernando Córdova Rodas" userId="3d09fa5460b652ec" providerId="LiveId" clId="{3F68B334-482E-4441-A227-54D67D263E0E}" dt="2026-05-01T01:10:28.466" v="7475" actId="21"/>
          <ac:spMkLst>
            <pc:docMk/>
            <pc:sldMk cId="1208293235" sldId="357"/>
            <ac:spMk id="3" creationId="{89CE8731-C76E-807A-0A81-4D5D1424F814}"/>
          </ac:spMkLst>
        </pc:spChg>
        <pc:spChg chg="add del mod">
          <ac:chgData name="Fernando Córdova Rodas" userId="3d09fa5460b652ec" providerId="LiveId" clId="{3F68B334-482E-4441-A227-54D67D263E0E}" dt="2026-05-01T01:11:20.139" v="7485" actId="478"/>
          <ac:spMkLst>
            <pc:docMk/>
            <pc:sldMk cId="1208293235" sldId="357"/>
            <ac:spMk id="5" creationId="{9C10DFE9-DE96-4EB6-1FF1-90BCB91DAA98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208293235" sldId="357"/>
            <ac:spMk id="11" creationId="{56D46819-8077-9C74-D717-CA0ED03DAA4D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208293235" sldId="357"/>
            <ac:spMk id="17" creationId="{112839B5-6527-4FE1-B5CA-71D5FFC47C0E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208293235" sldId="357"/>
            <ac:spMk id="19" creationId="{089B37F3-721E-4809-A50E-9EE306404ED8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208293235" sldId="357"/>
            <ac:spMk id="21" creationId="{6F32C1A4-2AC7-48CB-9AB7-B80470C0FD23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208293235" sldId="357"/>
            <ac:spMk id="23" creationId="{BE12D8E2-6088-4997-A8C6-1794DA9E1D48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208293235" sldId="357"/>
            <ac:spMk id="25" creationId="{FAF10F47-1605-47C5-AE58-9062909ADA42}"/>
          </ac:spMkLst>
        </pc:spChg>
        <pc:picChg chg="mod ord">
          <ac:chgData name="Fernando Córdova Rodas" userId="3d09fa5460b652ec" providerId="LiveId" clId="{3F68B334-482E-4441-A227-54D67D263E0E}" dt="2026-05-01T01:12:45.364" v="7506" actId="1076"/>
          <ac:picMkLst>
            <pc:docMk/>
            <pc:sldMk cId="1208293235" sldId="357"/>
            <ac:picMk id="6" creationId="{EA4FA17D-A186-0A5F-5B8A-AF4539374331}"/>
          </ac:picMkLst>
        </pc:picChg>
        <pc:picChg chg="add mod ord">
          <ac:chgData name="Fernando Córdova Rodas" userId="3d09fa5460b652ec" providerId="LiveId" clId="{3F68B334-482E-4441-A227-54D67D263E0E}" dt="2026-05-01T01:13:03.445" v="7512" actId="14100"/>
          <ac:picMkLst>
            <pc:docMk/>
            <pc:sldMk cId="1208293235" sldId="357"/>
            <ac:picMk id="7" creationId="{1B77B3D0-6816-3807-3DB2-EF5AA406A96B}"/>
          </ac:picMkLst>
        </pc:picChg>
        <pc:picChg chg="mod">
          <ac:chgData name="Fernando Córdova Rodas" userId="3d09fa5460b652ec" providerId="LiveId" clId="{3F68B334-482E-4441-A227-54D67D263E0E}" dt="2026-05-01T01:12:19.137" v="7496" actId="14100"/>
          <ac:picMkLst>
            <pc:docMk/>
            <pc:sldMk cId="1208293235" sldId="357"/>
            <ac:picMk id="8" creationId="{63FF5372-9DD4-C5FA-9CDB-3373EF2B0CAB}"/>
          </ac:picMkLst>
        </pc:picChg>
        <pc:picChg chg="mod">
          <ac:chgData name="Fernando Córdova Rodas" userId="3d09fa5460b652ec" providerId="LiveId" clId="{3F68B334-482E-4441-A227-54D67D263E0E}" dt="2026-05-01T01:12:54.821" v="7509" actId="14100"/>
          <ac:picMkLst>
            <pc:docMk/>
            <pc:sldMk cId="1208293235" sldId="357"/>
            <ac:picMk id="9" creationId="{BEC1E8BF-73C3-A050-D97D-E13CB1883A31}"/>
          </ac:picMkLst>
        </pc:picChg>
        <pc:picChg chg="mod">
          <ac:chgData name="Fernando Córdova Rodas" userId="3d09fa5460b652ec" providerId="LiveId" clId="{3F68B334-482E-4441-A227-54D67D263E0E}" dt="2026-05-01T01:12:35.789" v="7502" actId="14100"/>
          <ac:picMkLst>
            <pc:docMk/>
            <pc:sldMk cId="1208293235" sldId="357"/>
            <ac:picMk id="10" creationId="{89926A24-32D5-D69F-BE90-8908CA609937}"/>
          </ac:picMkLst>
        </pc:picChg>
        <pc:picChg chg="add mod ord">
          <ac:chgData name="Fernando Córdova Rodas" userId="3d09fa5460b652ec" providerId="LiveId" clId="{3F68B334-482E-4441-A227-54D67D263E0E}" dt="2026-05-01T01:12:27.614" v="7499" actId="14100"/>
          <ac:picMkLst>
            <pc:docMk/>
            <pc:sldMk cId="1208293235" sldId="357"/>
            <ac:picMk id="12" creationId="{0F852AB0-FBCF-FAC6-4B2E-B7A0165DCDAB}"/>
          </ac:picMkLst>
        </pc:picChg>
      </pc:sldChg>
      <pc:sldChg chg="modSp mod modTransition addAnim delAnim modAnim">
        <pc:chgData name="Fernando Córdova Rodas" userId="3d09fa5460b652ec" providerId="LiveId" clId="{3F68B334-482E-4441-A227-54D67D263E0E}" dt="2026-05-01T02:16:05.503" v="7890" actId="6549"/>
        <pc:sldMkLst>
          <pc:docMk/>
          <pc:sldMk cId="2827779883" sldId="360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827779883" sldId="360"/>
            <ac:spMk id="2" creationId="{8E8A8686-4C04-AE1F-49CE-FBE1A8C00FE2}"/>
          </ac:spMkLst>
        </pc:spChg>
        <pc:spChg chg="mod">
          <ac:chgData name="Fernando Córdova Rodas" userId="3d09fa5460b652ec" providerId="LiveId" clId="{3F68B334-482E-4441-A227-54D67D263E0E}" dt="2026-05-01T02:16:05.503" v="7890" actId="6549"/>
          <ac:spMkLst>
            <pc:docMk/>
            <pc:sldMk cId="2827779883" sldId="360"/>
            <ac:spMk id="5" creationId="{10199AF0-1638-7548-3AE3-90178C4AFB66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827779883" sldId="360"/>
            <ac:spMk id="7" creationId="{F3326886-EB3D-5023-9DFC-66890DAFAF84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827779883" sldId="360"/>
            <ac:spMk id="8" creationId="{6DD1851A-EC80-140B-F63A-EC1A91C74922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827779883" sldId="360"/>
            <ac:spMk id="10" creationId="{010B8EAD-A54F-6EC9-7904-61048BF608F3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827779883" sldId="360"/>
            <ac:spMk id="15" creationId="{7C7D8A89-21D5-C25B-7486-402075A70801}"/>
          </ac:spMkLst>
        </pc:spChg>
        <pc:spChg chg="mod">
          <ac:chgData name="Fernando Córdova Rodas" userId="3d09fa5460b652ec" providerId="LiveId" clId="{3F68B334-482E-4441-A227-54D67D263E0E}" dt="2026-05-01T02:09:07.815" v="7873" actId="313"/>
          <ac:spMkLst>
            <pc:docMk/>
            <pc:sldMk cId="2827779883" sldId="360"/>
            <ac:spMk id="16" creationId="{D1833FB7-D827-0F4E-5E45-8AD502DDFE34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827779883" sldId="360"/>
            <ac:spMk id="17" creationId="{C0FC6D1F-BEA3-606E-3E09-7053B42CE511}"/>
          </ac:spMkLst>
        </pc:spChg>
        <pc:picChg chg="mod">
          <ac:chgData name="Fernando Córdova Rodas" userId="3d09fa5460b652ec" providerId="LiveId" clId="{3F68B334-482E-4441-A227-54D67D263E0E}" dt="2026-05-01T00:51:18.445" v="7271" actId="1076"/>
          <ac:picMkLst>
            <pc:docMk/>
            <pc:sldMk cId="2827779883" sldId="360"/>
            <ac:picMk id="3" creationId="{3FD886FE-24D1-4759-B29C-4F1CC6F27D9E}"/>
          </ac:picMkLst>
        </pc:picChg>
        <pc:picChg chg="mod">
          <ac:chgData name="Fernando Córdova Rodas" userId="3d09fa5460b652ec" providerId="LiveId" clId="{3F68B334-482E-4441-A227-54D67D263E0E}" dt="2026-05-01T00:51:35.109" v="7275" actId="14100"/>
          <ac:picMkLst>
            <pc:docMk/>
            <pc:sldMk cId="2827779883" sldId="360"/>
            <ac:picMk id="4" creationId="{85E3339D-61BF-DF7B-683F-92F0329FD453}"/>
          </ac:picMkLst>
        </pc:picChg>
        <pc:picChg chg="mod">
          <ac:chgData name="Fernando Córdova Rodas" userId="3d09fa5460b652ec" providerId="LiveId" clId="{3F68B334-482E-4441-A227-54D67D263E0E}" dt="2026-05-01T00:50:43.726" v="7260" actId="14100"/>
          <ac:picMkLst>
            <pc:docMk/>
            <pc:sldMk cId="2827779883" sldId="360"/>
            <ac:picMk id="6" creationId="{88A4BD55-9F59-2BD1-6582-51818D47CD2D}"/>
          </ac:picMkLst>
        </pc:picChg>
        <pc:picChg chg="mod">
          <ac:chgData name="Fernando Córdova Rodas" userId="3d09fa5460b652ec" providerId="LiveId" clId="{3F68B334-482E-4441-A227-54D67D263E0E}" dt="2026-05-01T00:51:40.451" v="7277" actId="1076"/>
          <ac:picMkLst>
            <pc:docMk/>
            <pc:sldMk cId="2827779883" sldId="360"/>
            <ac:picMk id="9" creationId="{84D22325-4971-9EFE-C28A-451F1B155AA4}"/>
          </ac:picMkLst>
        </pc:picChg>
        <pc:picChg chg="mod">
          <ac:chgData name="Fernando Córdova Rodas" userId="3d09fa5460b652ec" providerId="LiveId" clId="{3F68B334-482E-4441-A227-54D67D263E0E}" dt="2026-05-01T00:51:14.388" v="7269" actId="14100"/>
          <ac:picMkLst>
            <pc:docMk/>
            <pc:sldMk cId="2827779883" sldId="360"/>
            <ac:picMk id="11" creationId="{2057FDB3-32EF-B063-EA01-BBAC7C3BADFC}"/>
          </ac:picMkLst>
        </pc:picChg>
        <pc:picChg chg="mod">
          <ac:chgData name="Fernando Córdova Rodas" userId="3d09fa5460b652ec" providerId="LiveId" clId="{3F68B334-482E-4441-A227-54D67D263E0E}" dt="2026-05-01T00:51:46.853" v="7279" actId="1076"/>
          <ac:picMkLst>
            <pc:docMk/>
            <pc:sldMk cId="2827779883" sldId="360"/>
            <ac:picMk id="12" creationId="{DD18856A-2D96-B12C-FEC8-B660293791CB}"/>
          </ac:picMkLst>
        </pc:picChg>
        <pc:picChg chg="mod">
          <ac:chgData name="Fernando Córdova Rodas" userId="3d09fa5460b652ec" providerId="LiveId" clId="{3F68B334-482E-4441-A227-54D67D263E0E}" dt="2026-05-01T00:50:38.774" v="7259" actId="14100"/>
          <ac:picMkLst>
            <pc:docMk/>
            <pc:sldMk cId="2827779883" sldId="360"/>
            <ac:picMk id="13" creationId="{F875A77E-2CA2-3876-A2A2-0AAD985DA8FF}"/>
          </ac:picMkLst>
        </pc:picChg>
      </pc:sldChg>
      <pc:sldChg chg="addSp delSp modSp mod modTransition addAnim delAnim modAnim">
        <pc:chgData name="Fernando Córdova Rodas" userId="3d09fa5460b652ec" providerId="LiveId" clId="{3F68B334-482E-4441-A227-54D67D263E0E}" dt="2026-05-01T02:08:03.801" v="7861" actId="313"/>
        <pc:sldMkLst>
          <pc:docMk/>
          <pc:sldMk cId="1822265302" sldId="362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1822265302" sldId="362"/>
            <ac:spMk id="2" creationId="{BA587D80-7F18-70D2-957A-5A22D37A15F1}"/>
          </ac:spMkLst>
        </pc:spChg>
        <pc:spChg chg="mod">
          <ac:chgData name="Fernando Córdova Rodas" userId="3d09fa5460b652ec" providerId="LiveId" clId="{3F68B334-482E-4441-A227-54D67D263E0E}" dt="2026-05-01T02:08:03.801" v="7861" actId="313"/>
          <ac:spMkLst>
            <pc:docMk/>
            <pc:sldMk cId="1822265302" sldId="362"/>
            <ac:spMk id="3" creationId="{25F3E3AA-1866-1866-0A34-BEDF2524E4E6}"/>
          </ac:spMkLst>
        </pc:spChg>
        <pc:picChg chg="add mod">
          <ac:chgData name="Fernando Córdova Rodas" userId="3d09fa5460b652ec" providerId="LiveId" clId="{3F68B334-482E-4441-A227-54D67D263E0E}" dt="2026-04-30T16:54:38.869" v="6981" actId="14100"/>
          <ac:picMkLst>
            <pc:docMk/>
            <pc:sldMk cId="1822265302" sldId="362"/>
            <ac:picMk id="5" creationId="{A1711827-3E80-47B2-0839-848647DAE64C}"/>
          </ac:picMkLst>
        </pc:picChg>
        <pc:picChg chg="add mod">
          <ac:chgData name="Fernando Córdova Rodas" userId="3d09fa5460b652ec" providerId="LiveId" clId="{3F68B334-482E-4441-A227-54D67D263E0E}" dt="2026-04-30T16:54:29.565" v="6978" actId="14100"/>
          <ac:picMkLst>
            <pc:docMk/>
            <pc:sldMk cId="1822265302" sldId="362"/>
            <ac:picMk id="6" creationId="{A4EEC7BD-2BB1-6A0A-C037-9AE1C9C5FEAC}"/>
          </ac:picMkLst>
        </pc:picChg>
        <pc:picChg chg="add mod">
          <ac:chgData name="Fernando Córdova Rodas" userId="3d09fa5460b652ec" providerId="LiveId" clId="{3F68B334-482E-4441-A227-54D67D263E0E}" dt="2026-04-30T16:54:43.958" v="6983" actId="14100"/>
          <ac:picMkLst>
            <pc:docMk/>
            <pc:sldMk cId="1822265302" sldId="362"/>
            <ac:picMk id="7" creationId="{0AB136F0-1E92-C510-0644-16E109130E55}"/>
          </ac:picMkLst>
        </pc:picChg>
      </pc:sldChg>
      <pc:sldChg chg="addSp delSp modSp mod modTransition setBg addAnim delAnim modAnim">
        <pc:chgData name="Fernando Córdova Rodas" userId="3d09fa5460b652ec" providerId="LiveId" clId="{3F68B334-482E-4441-A227-54D67D263E0E}" dt="2026-05-01T02:08:58.207" v="7872" actId="313"/>
        <pc:sldMkLst>
          <pc:docMk/>
          <pc:sldMk cId="1485465614" sldId="366"/>
        </pc:sldMkLst>
        <pc:spChg chg="del mod">
          <ac:chgData name="Fernando Córdova Rodas" userId="3d09fa5460b652ec" providerId="LiveId" clId="{3F68B334-482E-4441-A227-54D67D263E0E}" dt="2026-05-01T00:35:17.271" v="7173" actId="21"/>
          <ac:spMkLst>
            <pc:docMk/>
            <pc:sldMk cId="1485465614" sldId="366"/>
            <ac:spMk id="2" creationId="{F012DF92-E6EA-051D-1532-31404D5B3923}"/>
          </ac:spMkLst>
        </pc:spChg>
        <pc:spChg chg="del mod">
          <ac:chgData name="Fernando Córdova Rodas" userId="3d09fa5460b652ec" providerId="LiveId" clId="{3F68B334-482E-4441-A227-54D67D263E0E}" dt="2026-05-01T00:34:46.095" v="7168" actId="21"/>
          <ac:spMkLst>
            <pc:docMk/>
            <pc:sldMk cId="1485465614" sldId="366"/>
            <ac:spMk id="3" creationId="{64AB9442-A747-2BB5-F811-B65278DA02D0}"/>
          </ac:spMkLst>
        </pc:spChg>
        <pc:spChg chg="add del mod">
          <ac:chgData name="Fernando Córdova Rodas" userId="3d09fa5460b652ec" providerId="LiveId" clId="{3F68B334-482E-4441-A227-54D67D263E0E}" dt="2026-05-01T00:35:27.936" v="7175" actId="478"/>
          <ac:spMkLst>
            <pc:docMk/>
            <pc:sldMk cId="1485465614" sldId="366"/>
            <ac:spMk id="5" creationId="{55DB5420-C522-1B0D-5DF1-535AD83CB121}"/>
          </ac:spMkLst>
        </pc:spChg>
        <pc:spChg chg="add mod">
          <ac:chgData name="Fernando Córdova Rodas" userId="3d09fa5460b652ec" providerId="LiveId" clId="{3F68B334-482E-4441-A227-54D67D263E0E}" dt="2026-05-01T02:08:58.207" v="7872" actId="313"/>
          <ac:spMkLst>
            <pc:docMk/>
            <pc:sldMk cId="1485465614" sldId="366"/>
            <ac:spMk id="7" creationId="{F012DF92-E6EA-051D-1532-31404D5B3923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485465614" sldId="366"/>
            <ac:spMk id="8" creationId="{64AB9442-A747-2BB5-F811-B65278DA02D0}"/>
          </ac:spMkLst>
        </pc:spChg>
        <pc:picChg chg="mod ord">
          <ac:chgData name="Fernando Córdova Rodas" userId="3d09fa5460b652ec" providerId="LiveId" clId="{3F68B334-482E-4441-A227-54D67D263E0E}" dt="2026-05-01T00:38:10.644" v="7204" actId="1076"/>
          <ac:picMkLst>
            <pc:docMk/>
            <pc:sldMk cId="1485465614" sldId="366"/>
            <ac:picMk id="6" creationId="{224AB068-8B78-682A-3269-0D62010B91A3}"/>
          </ac:picMkLst>
        </pc:picChg>
        <pc:picChg chg="add mod">
          <ac:chgData name="Fernando Córdova Rodas" userId="3d09fa5460b652ec" providerId="LiveId" clId="{3F68B334-482E-4441-A227-54D67D263E0E}" dt="2026-05-01T00:42:09.511" v="7221" actId="1076"/>
          <ac:picMkLst>
            <pc:docMk/>
            <pc:sldMk cId="1485465614" sldId="366"/>
            <ac:picMk id="11" creationId="{FB6102EC-44DE-3219-F05B-19C1EF382E1F}"/>
          </ac:picMkLst>
        </pc:picChg>
        <pc:picChg chg="mod">
          <ac:chgData name="Fernando Córdova Rodas" userId="3d09fa5460b652ec" providerId="LiveId" clId="{3F68B334-482E-4441-A227-54D67D263E0E}" dt="2026-05-01T00:41:24.358" v="7216" actId="1076"/>
          <ac:picMkLst>
            <pc:docMk/>
            <pc:sldMk cId="1485465614" sldId="366"/>
            <ac:picMk id="12" creationId="{90431CD0-7CF6-1204-9B61-90F5838107D9}"/>
          </ac:picMkLst>
        </pc:picChg>
        <pc:picChg chg="del mod">
          <ac:chgData name="Fernando Córdova Rodas" userId="3d09fa5460b652ec" providerId="LiveId" clId="{3F68B334-482E-4441-A227-54D67D263E0E}" dt="2026-04-30T00:00:14.440" v="3556" actId="478"/>
          <ac:picMkLst>
            <pc:docMk/>
            <pc:sldMk cId="1485465614" sldId="366"/>
            <ac:picMk id="14" creationId="{052C983F-42D1-9EA1-8683-010B8C732128}"/>
          </ac:picMkLst>
        </pc:picChg>
        <pc:picChg chg="add mod ord">
          <ac:chgData name="Fernando Córdova Rodas" userId="3d09fa5460b652ec" providerId="LiveId" clId="{3F68B334-482E-4441-A227-54D67D263E0E}" dt="2026-05-01T00:38:11.750" v="7205" actId="1076"/>
          <ac:picMkLst>
            <pc:docMk/>
            <pc:sldMk cId="1485465614" sldId="366"/>
            <ac:picMk id="15" creationId="{9306BB45-EBC6-BA19-002D-BC8E22529B27}"/>
          </ac:picMkLst>
        </pc:picChg>
        <pc:picChg chg="add del mod">
          <ac:chgData name="Fernando Córdova Rodas" userId="3d09fa5460b652ec" providerId="LiveId" clId="{3F68B334-482E-4441-A227-54D67D263E0E}" dt="2026-04-30T01:11:38.681" v="3934" actId="478"/>
          <ac:picMkLst>
            <pc:docMk/>
            <pc:sldMk cId="1485465614" sldId="366"/>
            <ac:picMk id="17" creationId="{FEC7B197-6BAC-A937-4C05-A24A68B3C688}"/>
          </ac:picMkLst>
        </pc:picChg>
        <pc:picChg chg="add mod">
          <ac:chgData name="Fernando Córdova Rodas" userId="3d09fa5460b652ec" providerId="LiveId" clId="{3F68B334-482E-4441-A227-54D67D263E0E}" dt="2026-05-01T00:38:17.830" v="7207" actId="1076"/>
          <ac:picMkLst>
            <pc:docMk/>
            <pc:sldMk cId="1485465614" sldId="366"/>
            <ac:picMk id="18" creationId="{A923ED87-55A0-0925-4263-D4D534EA1C72}"/>
          </ac:picMkLst>
        </pc:picChg>
        <pc:picChg chg="add del mod">
          <ac:chgData name="Fernando Córdova Rodas" userId="3d09fa5460b652ec" providerId="LiveId" clId="{3F68B334-482E-4441-A227-54D67D263E0E}" dt="2026-04-30T00:00:09.630" v="3555" actId="478"/>
          <ac:picMkLst>
            <pc:docMk/>
            <pc:sldMk cId="1485465614" sldId="366"/>
            <ac:picMk id="20" creationId="{5989D6B9-0C47-6B28-24D4-106DFABBBC04}"/>
          </ac:picMkLst>
        </pc:picChg>
      </pc:sldChg>
      <pc:sldChg chg="addSp delSp modSp mod modTransition setBg addAnim delAnim modAnim delDesignElem">
        <pc:chgData name="Fernando Córdova Rodas" userId="3d09fa5460b652ec" providerId="LiveId" clId="{3F68B334-482E-4441-A227-54D67D263E0E}" dt="2026-05-01T02:07:05.568" v="7851" actId="313"/>
        <pc:sldMkLst>
          <pc:docMk/>
          <pc:sldMk cId="2552373039" sldId="367"/>
        </pc:sldMkLst>
        <pc:spChg chg="mod">
          <ac:chgData name="Fernando Córdova Rodas" userId="3d09fa5460b652ec" providerId="LiveId" clId="{3F68B334-482E-4441-A227-54D67D263E0E}" dt="2026-05-01T02:07:05.568" v="7851" actId="313"/>
          <ac:spMkLst>
            <pc:docMk/>
            <pc:sldMk cId="2552373039" sldId="367"/>
            <ac:spMk id="2" creationId="{7A596B57-0E73-D354-48CC-9F7346292ED0}"/>
          </ac:spMkLst>
        </pc:spChg>
        <pc:spChg chg="mod ord">
          <ac:chgData name="Fernando Córdova Rodas" userId="3d09fa5460b652ec" providerId="LiveId" clId="{3F68B334-482E-4441-A227-54D67D263E0E}" dt="2026-04-30T16:12:28.663" v="6424" actId="26606"/>
          <ac:spMkLst>
            <pc:docMk/>
            <pc:sldMk cId="2552373039" sldId="367"/>
            <ac:spMk id="3" creationId="{1834F580-0328-404D-5AAB-4B6A20DC0F43}"/>
          </ac:spMkLst>
        </pc:spChg>
        <pc:spChg chg="add del">
          <ac:chgData name="Fernando Córdova Rodas" userId="3d09fa5460b652ec" providerId="LiveId" clId="{3F68B334-482E-4441-A227-54D67D263E0E}" dt="2026-04-30T16:12:25.708" v="6421" actId="26606"/>
          <ac:spMkLst>
            <pc:docMk/>
            <pc:sldMk cId="2552373039" sldId="367"/>
            <ac:spMk id="24" creationId="{99DC7DB1-F372-45D3-9BD0-B4F22977CBD3}"/>
          </ac:spMkLst>
        </pc:spChg>
        <pc:spChg chg="add del">
          <ac:chgData name="Fernando Córdova Rodas" userId="3d09fa5460b652ec" providerId="LiveId" clId="{3F68B334-482E-4441-A227-54D67D263E0E}" dt="2026-04-30T16:12:25.708" v="6421" actId="26606"/>
          <ac:spMkLst>
            <pc:docMk/>
            <pc:sldMk cId="2552373039" sldId="367"/>
            <ac:spMk id="28" creationId="{9906A214-F61F-45A5-9B03-86C98470C759}"/>
          </ac:spMkLst>
        </pc:spChg>
        <pc:spChg chg="add del">
          <ac:chgData name="Fernando Córdova Rodas" userId="3d09fa5460b652ec" providerId="LiveId" clId="{3F68B334-482E-4441-A227-54D67D263E0E}" dt="2026-04-30T16:12:25.708" v="6421" actId="26606"/>
          <ac:spMkLst>
            <pc:docMk/>
            <pc:sldMk cId="2552373039" sldId="367"/>
            <ac:spMk id="30" creationId="{A1C31DC4-93F3-41DF-87A9-989BA3348625}"/>
          </ac:spMkLst>
        </pc:spChg>
        <pc:spChg chg="add">
          <ac:chgData name="Fernando Córdova Rodas" userId="3d09fa5460b652ec" providerId="LiveId" clId="{3F68B334-482E-4441-A227-54D67D263E0E}" dt="2026-04-30T16:12:18.104" v="6420" actId="26606"/>
          <ac:spMkLst>
            <pc:docMk/>
            <pc:sldMk cId="2552373039" sldId="367"/>
            <ac:spMk id="32" creationId="{CD498D29-9D5B-4183-9C3F-91804BC4D4FB}"/>
          </ac:spMkLst>
        </pc:spChg>
        <pc:spChg chg="del">
          <ac:chgData name="Fernando Córdova Rodas" userId="3d09fa5460b652ec" providerId="LiveId" clId="{3F68B334-482E-4441-A227-54D67D263E0E}" dt="2026-04-30T16:12:25.708" v="6421" actId="26606"/>
          <ac:spMkLst>
            <pc:docMk/>
            <pc:sldMk cId="2552373039" sldId="367"/>
            <ac:spMk id="34" creationId="{8F37E2A0-1715-45B3-94BB-F7609ACCCF98}"/>
          </ac:spMkLst>
        </pc:spChg>
        <pc:spChg chg="add del">
          <ac:chgData name="Fernando Córdova Rodas" userId="3d09fa5460b652ec" providerId="LiveId" clId="{3F68B334-482E-4441-A227-54D67D263E0E}" dt="2026-04-30T16:12:25.708" v="6421" actId="26606"/>
          <ac:spMkLst>
            <pc:docMk/>
            <pc:sldMk cId="2552373039" sldId="367"/>
            <ac:spMk id="40" creationId="{0AB3CDDB-1DC4-4E1B-AC46-0E3E17A0EB54}"/>
          </ac:spMkLst>
        </pc:spChg>
        <pc:spChg chg="add del">
          <ac:chgData name="Fernando Córdova Rodas" userId="3d09fa5460b652ec" providerId="LiveId" clId="{3F68B334-482E-4441-A227-54D67D263E0E}" dt="2026-04-30T16:12:25.708" v="6421" actId="26606"/>
          <ac:spMkLst>
            <pc:docMk/>
            <pc:sldMk cId="2552373039" sldId="367"/>
            <ac:spMk id="42" creationId="{0707D151-CCE4-4C60-8D78-C390254D0938}"/>
          </ac:spMkLst>
        </pc:spChg>
        <pc:spChg chg="add del">
          <ac:chgData name="Fernando Córdova Rodas" userId="3d09fa5460b652ec" providerId="LiveId" clId="{3F68B334-482E-4441-A227-54D67D263E0E}" dt="2026-04-30T16:12:25.708" v="6421" actId="26606"/>
          <ac:spMkLst>
            <pc:docMk/>
            <pc:sldMk cId="2552373039" sldId="367"/>
            <ac:spMk id="44" creationId="{6336A0B5-2E43-49DA-8B52-57EB245C380F}"/>
          </ac:spMkLst>
        </pc:spChg>
        <pc:spChg chg="add del">
          <ac:chgData name="Fernando Córdova Rodas" userId="3d09fa5460b652ec" providerId="LiveId" clId="{3F68B334-482E-4441-A227-54D67D263E0E}" dt="2026-04-30T16:12:25.708" v="6421" actId="26606"/>
          <ac:spMkLst>
            <pc:docMk/>
            <pc:sldMk cId="2552373039" sldId="367"/>
            <ac:spMk id="46" creationId="{44415311-459D-4738-A462-D2069D0CDCFB}"/>
          </ac:spMkLst>
        </pc:spChg>
        <pc:spChg chg="add del">
          <ac:chgData name="Fernando Córdova Rodas" userId="3d09fa5460b652ec" providerId="LiveId" clId="{3F68B334-482E-4441-A227-54D67D263E0E}" dt="2026-04-30T16:12:28.562" v="6423" actId="26606"/>
          <ac:spMkLst>
            <pc:docMk/>
            <pc:sldMk cId="2552373039" sldId="367"/>
            <ac:spMk id="51" creationId="{35D1E4A3-6609-48CA-8146-E933DB3887EB}"/>
          </ac:spMkLst>
        </pc:spChg>
        <pc:spChg chg="add del">
          <ac:chgData name="Fernando Córdova Rodas" userId="3d09fa5460b652ec" providerId="LiveId" clId="{3F68B334-482E-4441-A227-54D67D263E0E}" dt="2026-04-30T16:12:28.562" v="6423" actId="26606"/>
          <ac:spMkLst>
            <pc:docMk/>
            <pc:sldMk cId="2552373039" sldId="367"/>
            <ac:spMk id="52" creationId="{9906A214-F61F-45A5-9B03-86C98470C759}"/>
          </ac:spMkLst>
        </pc:spChg>
        <pc:spChg chg="add del">
          <ac:chgData name="Fernando Córdova Rodas" userId="3d09fa5460b652ec" providerId="LiveId" clId="{3F68B334-482E-4441-A227-54D67D263E0E}" dt="2026-04-30T16:12:28.562" v="6423" actId="26606"/>
          <ac:spMkLst>
            <pc:docMk/>
            <pc:sldMk cId="2552373039" sldId="367"/>
            <ac:spMk id="53" creationId="{A1C31DC4-93F3-41DF-87A9-989BA3348625}"/>
          </ac:spMkLst>
        </pc:spChg>
        <pc:spChg chg="add del">
          <ac:chgData name="Fernando Córdova Rodas" userId="3d09fa5460b652ec" providerId="LiveId" clId="{3F68B334-482E-4441-A227-54D67D263E0E}" dt="2026-04-30T16:12:28.562" v="6423" actId="26606"/>
          <ac:spMkLst>
            <pc:docMk/>
            <pc:sldMk cId="2552373039" sldId="367"/>
            <ac:spMk id="54" creationId="{CD498D29-9D5B-4183-9C3F-91804BC4D4FB}"/>
          </ac:spMkLst>
        </pc:spChg>
        <pc:spChg chg="add del">
          <ac:chgData name="Fernando Córdova Rodas" userId="3d09fa5460b652ec" providerId="LiveId" clId="{3F68B334-482E-4441-A227-54D67D263E0E}" dt="2026-04-30T16:12:28.562" v="6423" actId="26606"/>
          <ac:spMkLst>
            <pc:docMk/>
            <pc:sldMk cId="2552373039" sldId="367"/>
            <ac:spMk id="55" creationId="{3F37BB81-09C5-4E15-B917-B36E19313B10}"/>
          </ac:spMkLst>
        </pc:spChg>
        <pc:spChg chg="add del">
          <ac:chgData name="Fernando Córdova Rodas" userId="3d09fa5460b652ec" providerId="LiveId" clId="{3F68B334-482E-4441-A227-54D67D263E0E}" dt="2026-04-30T16:12:28.562" v="6423" actId="26606"/>
          <ac:spMkLst>
            <pc:docMk/>
            <pc:sldMk cId="2552373039" sldId="367"/>
            <ac:spMk id="59" creationId="{FFC7109F-D06C-41E6-919F-6F02504B3C42}"/>
          </ac:spMkLst>
        </pc:spChg>
        <pc:spChg chg="add del">
          <ac:chgData name="Fernando Córdova Rodas" userId="3d09fa5460b652ec" providerId="LiveId" clId="{3F68B334-482E-4441-A227-54D67D263E0E}" dt="2026-04-30T16:12:28.562" v="6423" actId="26606"/>
          <ac:spMkLst>
            <pc:docMk/>
            <pc:sldMk cId="2552373039" sldId="367"/>
            <ac:spMk id="60" creationId="{C4EAB30D-7B0D-4453-9881-C026F6C072A5}"/>
          </ac:spMkLst>
        </pc:spChg>
        <pc:spChg chg="add del">
          <ac:chgData name="Fernando Córdova Rodas" userId="3d09fa5460b652ec" providerId="LiveId" clId="{3F68B334-482E-4441-A227-54D67D263E0E}" dt="2026-04-30T16:12:28.562" v="6423" actId="26606"/>
          <ac:spMkLst>
            <pc:docMk/>
            <pc:sldMk cId="2552373039" sldId="367"/>
            <ac:spMk id="61" creationId="{70DA1C51-9A53-4E4B-A9A8-8EBAC50708C1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552373039" sldId="367"/>
            <ac:spMk id="65" creationId="{99DC7DB1-F372-45D3-9BD0-B4F22977CBD3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552373039" sldId="367"/>
            <ac:spMk id="66" creationId="{35D1E4A3-6609-48CA-8146-E933DB3887EB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552373039" sldId="367"/>
            <ac:spMk id="67" creationId="{9906A214-F61F-45A5-9B03-86C98470C759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552373039" sldId="367"/>
            <ac:spMk id="68" creationId="{A1C31DC4-93F3-41DF-87A9-989BA3348625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552373039" sldId="367"/>
            <ac:spMk id="69" creationId="{CD498D29-9D5B-4183-9C3F-91804BC4D4FB}"/>
          </ac:spMkLst>
        </pc:spChg>
        <pc:spChg chg="add del">
          <ac:chgData name="Fernando Córdova Rodas" userId="3d09fa5460b652ec" providerId="LiveId" clId="{3F68B334-482E-4441-A227-54D67D263E0E}" dt="2026-04-30T16:30:59.666" v="6656"/>
          <ac:spMkLst>
            <pc:docMk/>
            <pc:sldMk cId="2552373039" sldId="367"/>
            <ac:spMk id="70" creationId="{8F37E2A0-1715-45B3-94BB-F7609ACCCF98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552373039" sldId="367"/>
            <ac:spMk id="73" creationId="{0AB3CDDB-1DC4-4E1B-AC46-0E3E17A0EB54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552373039" sldId="367"/>
            <ac:spMk id="74" creationId="{0707D151-CCE4-4C60-8D78-C390254D0938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552373039" sldId="367"/>
            <ac:spMk id="75" creationId="{6336A0B5-2E43-49DA-8B52-57EB245C380F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552373039" sldId="367"/>
            <ac:spMk id="76" creationId="{44415311-459D-4738-A462-D2069D0CDCFB}"/>
          </ac:spMkLst>
        </pc:spChg>
        <pc:picChg chg="add mod modCrop">
          <ac:chgData name="Fernando Córdova Rodas" userId="3d09fa5460b652ec" providerId="LiveId" clId="{3F68B334-482E-4441-A227-54D67D263E0E}" dt="2026-04-30T16:11:32.590" v="6413" actId="1076"/>
          <ac:picMkLst>
            <pc:docMk/>
            <pc:sldMk cId="2552373039" sldId="367"/>
            <ac:picMk id="7" creationId="{70B589C7-9F38-78CA-0600-991EB39E43EE}"/>
          </ac:picMkLst>
        </pc:picChg>
        <pc:picChg chg="mod">
          <ac:chgData name="Fernando Córdova Rodas" userId="3d09fa5460b652ec" providerId="LiveId" clId="{3F68B334-482E-4441-A227-54D67D263E0E}" dt="2026-04-30T16:11:02.917" v="6406" actId="1076"/>
          <ac:picMkLst>
            <pc:docMk/>
            <pc:sldMk cId="2552373039" sldId="367"/>
            <ac:picMk id="8" creationId="{BDBA9800-D2EA-DA40-63C6-C3DD078E0615}"/>
          </ac:picMkLst>
        </pc:picChg>
        <pc:picChg chg="mod">
          <ac:chgData name="Fernando Córdova Rodas" userId="3d09fa5460b652ec" providerId="LiveId" clId="{3F68B334-482E-4441-A227-54D67D263E0E}" dt="2026-04-30T16:11:07.949" v="6409" actId="1076"/>
          <ac:picMkLst>
            <pc:docMk/>
            <pc:sldMk cId="2552373039" sldId="367"/>
            <ac:picMk id="9" creationId="{3C438B55-4939-02F7-6477-499052367A31}"/>
          </ac:picMkLst>
        </pc:picChg>
        <pc:picChg chg="add mod modCrop">
          <ac:chgData name="Fernando Córdova Rodas" userId="3d09fa5460b652ec" providerId="LiveId" clId="{3F68B334-482E-4441-A227-54D67D263E0E}" dt="2026-04-30T16:11:22.118" v="6410" actId="1076"/>
          <ac:picMkLst>
            <pc:docMk/>
            <pc:sldMk cId="2552373039" sldId="367"/>
            <ac:picMk id="15" creationId="{D1C34B9D-E8C7-4BD3-817F-B95208E3840F}"/>
          </ac:picMkLst>
        </pc:picChg>
      </pc:sldChg>
      <pc:sldChg chg="addSp delSp modSp mod modTransition setBg addAnim delAnim modAnim delDesignElem">
        <pc:chgData name="Fernando Córdova Rodas" userId="3d09fa5460b652ec" providerId="LiveId" clId="{3F68B334-482E-4441-A227-54D67D263E0E}" dt="2026-05-01T02:07:12.002" v="7853" actId="313"/>
        <pc:sldMkLst>
          <pc:docMk/>
          <pc:sldMk cId="3302481958" sldId="369"/>
        </pc:sldMkLst>
        <pc:spChg chg="mod">
          <ac:chgData name="Fernando Córdova Rodas" userId="3d09fa5460b652ec" providerId="LiveId" clId="{3F68B334-482E-4441-A227-54D67D263E0E}" dt="2026-05-01T02:07:12.002" v="7853" actId="313"/>
          <ac:spMkLst>
            <pc:docMk/>
            <pc:sldMk cId="3302481958" sldId="369"/>
            <ac:spMk id="2" creationId="{2380E9F5-41E9-EEC3-7B10-CF27F5C48B58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302481958" sldId="369"/>
            <ac:spMk id="4" creationId="{2BA1C583-CC62-6CC9-41A8-C122141D85A7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02481958" sldId="369"/>
            <ac:spMk id="20" creationId="{90FB7BFA-EBDD-467C-B253-EFA700504181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02481958" sldId="369"/>
            <ac:spMk id="22" creationId="{23A9D773-2FA9-4E93-A01A-AEECF93EB47D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02481958" sldId="369"/>
            <ac:spMk id="24" creationId="{D0A08A6F-C28D-4C68-9627-9B83F062FD65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02481958" sldId="369"/>
            <ac:spMk id="26" creationId="{D6DAD309-1212-498F-ABAD-388FFD322A8D}"/>
          </ac:spMkLst>
        </pc:spChg>
        <pc:spChg chg="add del">
          <ac:chgData name="Fernando Córdova Rodas" userId="3d09fa5460b652ec" providerId="LiveId" clId="{3F68B334-482E-4441-A227-54D67D263E0E}" dt="2026-04-30T16:30:59.666" v="6656"/>
          <ac:spMkLst>
            <pc:docMk/>
            <pc:sldMk cId="3302481958" sldId="369"/>
            <ac:spMk id="28" creationId="{8F297EF4-1A36-4B32-9046-62BAFD8D81AA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02481958" sldId="369"/>
            <ac:spMk id="30" creationId="{5C20B5AE-2DF3-4293-AD4D-C11AD233A6B4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02481958" sldId="369"/>
            <ac:spMk id="36" creationId="{95F478F0-A936-4A06-87B1-1673DAA3C24C}"/>
          </ac:spMkLst>
        </pc:spChg>
        <pc:spChg chg="add del">
          <ac:chgData name="Fernando Córdova Rodas" userId="3d09fa5460b652ec" providerId="LiveId" clId="{3F68B334-482E-4441-A227-54D67D263E0E}" dt="2026-04-30T16:30:59.666" v="6656"/>
          <ac:spMkLst>
            <pc:docMk/>
            <pc:sldMk cId="3302481958" sldId="369"/>
            <ac:spMk id="38" creationId="{1A17DFA8-DCB0-4F81-8ACD-2EF401B7B754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02481958" sldId="369"/>
            <ac:spMk id="40" creationId="{4C92049A-F832-48F5-B41A-162E03B40AAA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02481958" sldId="369"/>
            <ac:spMk id="42" creationId="{80D2A828-1594-434F-8D9B-E1475EF72CE1}"/>
          </ac:spMkLst>
        </pc:spChg>
        <pc:picChg chg="add del mod">
          <ac:chgData name="Fernando Córdova Rodas" userId="3d09fa5460b652ec" providerId="LiveId" clId="{3F68B334-482E-4441-A227-54D67D263E0E}" dt="2026-04-30T16:13:12.974" v="6429" actId="1076"/>
          <ac:picMkLst>
            <pc:docMk/>
            <pc:sldMk cId="3302481958" sldId="369"/>
            <ac:picMk id="9" creationId="{C207E235-4003-7BFC-A78D-9C1544EFF94D}"/>
          </ac:picMkLst>
        </pc:picChg>
        <pc:picChg chg="add mod modCrop">
          <ac:chgData name="Fernando Córdova Rodas" userId="3d09fa5460b652ec" providerId="LiveId" clId="{3F68B334-482E-4441-A227-54D67D263E0E}" dt="2026-04-30T16:13:15.190" v="6430" actId="1076"/>
          <ac:picMkLst>
            <pc:docMk/>
            <pc:sldMk cId="3302481958" sldId="369"/>
            <ac:picMk id="11" creationId="{2DD3D134-02C6-B29B-BE68-F1B2F7E8CF66}"/>
          </ac:picMkLst>
        </pc:picChg>
      </pc:sldChg>
      <pc:sldChg chg="addSp delSp modSp mod modTransition setBg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1537142536" sldId="383"/>
        </pc:sldMkLst>
        <pc:spChg chg="add del mod">
          <ac:chgData name="Fernando Córdova Rodas" userId="3d09fa5460b652ec" providerId="LiveId" clId="{3F68B334-482E-4441-A227-54D67D263E0E}" dt="2026-05-01T01:02:15.961" v="7389" actId="21"/>
          <ac:spMkLst>
            <pc:docMk/>
            <pc:sldMk cId="1537142536" sldId="383"/>
            <ac:spMk id="2" creationId="{726707DB-3DC8-1B48-03B3-9568D23355B1}"/>
          </ac:spMkLst>
        </pc:spChg>
        <pc:spChg chg="add del mod">
          <ac:chgData name="Fernando Córdova Rodas" userId="3d09fa5460b652ec" providerId="LiveId" clId="{3F68B334-482E-4441-A227-54D67D263E0E}" dt="2026-05-01T00:58:37.480" v="7338" actId="478"/>
          <ac:spMkLst>
            <pc:docMk/>
            <pc:sldMk cId="1537142536" sldId="383"/>
            <ac:spMk id="6" creationId="{F4A489D6-4E24-D6A3-5390-21546DE4FFC6}"/>
          </ac:spMkLst>
        </pc:spChg>
        <pc:spChg chg="add del mod">
          <ac:chgData name="Fernando Córdova Rodas" userId="3d09fa5460b652ec" providerId="LiveId" clId="{3F68B334-482E-4441-A227-54D67D263E0E}" dt="2026-05-01T01:01:46.229" v="7384" actId="21"/>
          <ac:spMkLst>
            <pc:docMk/>
            <pc:sldMk cId="1537142536" sldId="383"/>
            <ac:spMk id="8" creationId="{1ED0EC8C-903E-247A-8AE7-15505A308A47}"/>
          </ac:spMkLst>
        </pc:spChg>
        <pc:spChg chg="add del mod">
          <ac:chgData name="Fernando Córdova Rodas" userId="3d09fa5460b652ec" providerId="LiveId" clId="{3F68B334-482E-4441-A227-54D67D263E0E}" dt="2026-05-01T01:02:25.973" v="7390" actId="478"/>
          <ac:spMkLst>
            <pc:docMk/>
            <pc:sldMk cId="1537142536" sldId="383"/>
            <ac:spMk id="12" creationId="{B4952A93-FD17-5822-B3BE-30B649F8A062}"/>
          </ac:spMkLst>
        </pc:spChg>
        <pc:spChg chg="add del">
          <ac:chgData name="Fernando Córdova Rodas" userId="3d09fa5460b652ec" providerId="LiveId" clId="{3F68B334-482E-4441-A227-54D67D263E0E}" dt="2026-05-01T01:00:20.274" v="7350" actId="26606"/>
          <ac:spMkLst>
            <pc:docMk/>
            <pc:sldMk cId="1537142536" sldId="383"/>
            <ac:spMk id="13" creationId="{B63E10B8-7A5C-4E1D-BE92-AAA068608C08}"/>
          </ac:spMkLst>
        </pc:spChg>
        <pc:spChg chg="add del">
          <ac:chgData name="Fernando Córdova Rodas" userId="3d09fa5460b652ec" providerId="LiveId" clId="{3F68B334-482E-4441-A227-54D67D263E0E}" dt="2026-05-01T01:00:20.274" v="7350" actId="26606"/>
          <ac:spMkLst>
            <pc:docMk/>
            <pc:sldMk cId="1537142536" sldId="383"/>
            <ac:spMk id="14" creationId="{25C29AA3-A1AC-448F-A505-87CEAA1D90A1}"/>
          </ac:spMkLst>
        </pc:spChg>
        <pc:spChg chg="add del">
          <ac:chgData name="Fernando Córdova Rodas" userId="3d09fa5460b652ec" providerId="LiveId" clId="{3F68B334-482E-4441-A227-54D67D263E0E}" dt="2026-05-01T01:00:20.274" v="7350" actId="26606"/>
          <ac:spMkLst>
            <pc:docMk/>
            <pc:sldMk cId="1537142536" sldId="383"/>
            <ac:spMk id="15" creationId="{E1C32068-6A8E-44A5-BE2D-65E7EC2DBF9A}"/>
          </ac:spMkLst>
        </pc:spChg>
        <pc:spChg chg="add del">
          <ac:chgData name="Fernando Córdova Rodas" userId="3d09fa5460b652ec" providerId="LiveId" clId="{3F68B334-482E-4441-A227-54D67D263E0E}" dt="2026-05-01T00:59:16.811" v="7342" actId="26606"/>
          <ac:spMkLst>
            <pc:docMk/>
            <pc:sldMk cId="1537142536" sldId="383"/>
            <ac:spMk id="16" creationId="{EA518CE4-E4D4-4D8A-980F-6D692AC96949}"/>
          </ac:spMkLst>
        </pc:spChg>
        <pc:spChg chg="add del">
          <ac:chgData name="Fernando Córdova Rodas" userId="3d09fa5460b652ec" providerId="LiveId" clId="{3F68B334-482E-4441-A227-54D67D263E0E}" dt="2026-05-01T01:00:20.274" v="7350" actId="26606"/>
          <ac:spMkLst>
            <pc:docMk/>
            <pc:sldMk cId="1537142536" sldId="383"/>
            <ac:spMk id="17" creationId="{83940A33-AE5F-4FC1-AFFF-1BC5DD32E14C}"/>
          </ac:spMkLst>
        </pc:spChg>
        <pc:spChg chg="add del">
          <ac:chgData name="Fernando Córdova Rodas" userId="3d09fa5460b652ec" providerId="LiveId" clId="{3F68B334-482E-4441-A227-54D67D263E0E}" dt="2026-05-01T00:59:16.811" v="7342" actId="26606"/>
          <ac:spMkLst>
            <pc:docMk/>
            <pc:sldMk cId="1537142536" sldId="383"/>
            <ac:spMk id="18" creationId="{F82BF3E2-EB0E-40D6-8835-2367A5316CA4}"/>
          </ac:spMkLst>
        </pc:spChg>
        <pc:spChg chg="add del">
          <ac:chgData name="Fernando Córdova Rodas" userId="3d09fa5460b652ec" providerId="LiveId" clId="{3F68B334-482E-4441-A227-54D67D263E0E}" dt="2026-05-01T01:01:38.663" v="7381" actId="26606"/>
          <ac:spMkLst>
            <pc:docMk/>
            <pc:sldMk cId="1537142536" sldId="383"/>
            <ac:spMk id="19" creationId="{112839B5-6527-4FE1-B5CA-71D5FFC47C0E}"/>
          </ac:spMkLst>
        </pc:spChg>
        <pc:spChg chg="add del">
          <ac:chgData name="Fernando Córdova Rodas" userId="3d09fa5460b652ec" providerId="LiveId" clId="{3F68B334-482E-4441-A227-54D67D263E0E}" dt="2026-05-01T00:59:16.811" v="7342" actId="26606"/>
          <ac:spMkLst>
            <pc:docMk/>
            <pc:sldMk cId="1537142536" sldId="383"/>
            <ac:spMk id="20" creationId="{481E86DD-89E6-42B2-8675-84B7C56BFF7D}"/>
          </ac:spMkLst>
        </pc:spChg>
        <pc:spChg chg="add del">
          <ac:chgData name="Fernando Córdova Rodas" userId="3d09fa5460b652ec" providerId="LiveId" clId="{3F68B334-482E-4441-A227-54D67D263E0E}" dt="2026-05-01T01:01:38.663" v="7381" actId="26606"/>
          <ac:spMkLst>
            <pc:docMk/>
            <pc:sldMk cId="1537142536" sldId="383"/>
            <ac:spMk id="21" creationId="{089B37F3-721E-4809-A50E-9EE306404ED8}"/>
          </ac:spMkLst>
        </pc:spChg>
        <pc:spChg chg="add del">
          <ac:chgData name="Fernando Córdova Rodas" userId="3d09fa5460b652ec" providerId="LiveId" clId="{3F68B334-482E-4441-A227-54D67D263E0E}" dt="2026-05-01T00:59:24.860" v="7344" actId="26606"/>
          <ac:spMkLst>
            <pc:docMk/>
            <pc:sldMk cId="1537142536" sldId="383"/>
            <ac:spMk id="22" creationId="{9A72E43A-2FC3-43A9-8E8E-0BF749E66E4F}"/>
          </ac:spMkLst>
        </pc:spChg>
        <pc:spChg chg="add del">
          <ac:chgData name="Fernando Córdova Rodas" userId="3d09fa5460b652ec" providerId="LiveId" clId="{3F68B334-482E-4441-A227-54D67D263E0E}" dt="2026-05-01T01:01:38.663" v="7381" actId="26606"/>
          <ac:spMkLst>
            <pc:docMk/>
            <pc:sldMk cId="1537142536" sldId="383"/>
            <ac:spMk id="23" creationId="{BE12D8E2-6088-4997-A8C6-1794DA9E1D48}"/>
          </ac:spMkLst>
        </pc:spChg>
        <pc:spChg chg="add del">
          <ac:chgData name="Fernando Córdova Rodas" userId="3d09fa5460b652ec" providerId="LiveId" clId="{3F68B334-482E-4441-A227-54D67D263E0E}" dt="2026-05-01T01:00:20.274" v="7350" actId="26606"/>
          <ac:spMkLst>
            <pc:docMk/>
            <pc:sldMk cId="1537142536" sldId="383"/>
            <ac:spMk id="24" creationId="{9310DD53-17D0-4A12-A0E2-72F3334878B5}"/>
          </ac:spMkLst>
        </pc:spChg>
        <pc:spChg chg="add del">
          <ac:chgData name="Fernando Córdova Rodas" userId="3d09fa5460b652ec" providerId="LiveId" clId="{3F68B334-482E-4441-A227-54D67D263E0E}" dt="2026-05-01T01:01:38.663" v="7381" actId="26606"/>
          <ac:spMkLst>
            <pc:docMk/>
            <pc:sldMk cId="1537142536" sldId="383"/>
            <ac:spMk id="25" creationId="{FAF10F47-1605-47C5-AE58-9062909ADA42}"/>
          </ac:spMkLst>
        </pc:spChg>
        <pc:spChg chg="add del">
          <ac:chgData name="Fernando Córdova Rodas" userId="3d09fa5460b652ec" providerId="LiveId" clId="{3F68B334-482E-4441-A227-54D67D263E0E}" dt="2026-05-01T01:00:25.541" v="7352" actId="26606"/>
          <ac:spMkLst>
            <pc:docMk/>
            <pc:sldMk cId="1537142536" sldId="383"/>
            <ac:spMk id="26" creationId="{6C70D60D-6722-4555-B180-3E7F450654FF}"/>
          </ac:spMkLst>
        </pc:spChg>
        <pc:spChg chg="add del">
          <ac:chgData name="Fernando Córdova Rodas" userId="3d09fa5460b652ec" providerId="LiveId" clId="{3F68B334-482E-4441-A227-54D67D263E0E}" dt="2026-05-01T01:02:54.960" v="7392" actId="26606"/>
          <ac:spMkLst>
            <pc:docMk/>
            <pc:sldMk cId="1537142536" sldId="383"/>
            <ac:spMk id="27" creationId="{B63E10B8-7A5C-4E1D-BE92-AAA068608C08}"/>
          </ac:spMkLst>
        </pc:spChg>
        <pc:spChg chg="add del">
          <ac:chgData name="Fernando Córdova Rodas" userId="3d09fa5460b652ec" providerId="LiveId" clId="{3F68B334-482E-4441-A227-54D67D263E0E}" dt="2026-05-01T01:00:31.305" v="7354" actId="26606"/>
          <ac:spMkLst>
            <pc:docMk/>
            <pc:sldMk cId="1537142536" sldId="383"/>
            <ac:spMk id="28" creationId="{4AAA6991-1DF8-455A-9991-7F52F96659E0}"/>
          </ac:spMkLst>
        </pc:spChg>
        <pc:spChg chg="add del">
          <ac:chgData name="Fernando Córdova Rodas" userId="3d09fa5460b652ec" providerId="LiveId" clId="{3F68B334-482E-4441-A227-54D67D263E0E}" dt="2026-05-01T01:02:54.960" v="7392" actId="26606"/>
          <ac:spMkLst>
            <pc:docMk/>
            <pc:sldMk cId="1537142536" sldId="383"/>
            <ac:spMk id="29" creationId="{25C29AA3-A1AC-448F-A505-87CEAA1D90A1}"/>
          </ac:spMkLst>
        </pc:spChg>
        <pc:spChg chg="add del">
          <ac:chgData name="Fernando Córdova Rodas" userId="3d09fa5460b652ec" providerId="LiveId" clId="{3F68B334-482E-4441-A227-54D67D263E0E}" dt="2026-05-01T01:02:54.960" v="7392" actId="26606"/>
          <ac:spMkLst>
            <pc:docMk/>
            <pc:sldMk cId="1537142536" sldId="383"/>
            <ac:spMk id="30" creationId="{E1C32068-6A8E-44A5-BE2D-65E7EC2DBF9A}"/>
          </ac:spMkLst>
        </pc:spChg>
        <pc:spChg chg="add del">
          <ac:chgData name="Fernando Córdova Rodas" userId="3d09fa5460b652ec" providerId="LiveId" clId="{3F68B334-482E-4441-A227-54D67D263E0E}" dt="2026-05-01T01:02:54.960" v="7392" actId="26606"/>
          <ac:spMkLst>
            <pc:docMk/>
            <pc:sldMk cId="1537142536" sldId="383"/>
            <ac:spMk id="31" creationId="{83940A33-AE5F-4FC1-AFFF-1BC5DD32E14C}"/>
          </ac:spMkLst>
        </pc:spChg>
        <pc:spChg chg="add del">
          <ac:chgData name="Fernando Córdova Rodas" userId="3d09fa5460b652ec" providerId="LiveId" clId="{3F68B334-482E-4441-A227-54D67D263E0E}" dt="2026-05-01T01:02:54.960" v="7392" actId="26606"/>
          <ac:spMkLst>
            <pc:docMk/>
            <pc:sldMk cId="1537142536" sldId="383"/>
            <ac:spMk id="32" creationId="{9310DD53-17D0-4A12-A0E2-72F3334878B5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142536" sldId="383"/>
            <ac:spMk id="33" creationId="{726707DB-3DC8-1B48-03B3-9568D23355B1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142536" sldId="383"/>
            <ac:spMk id="34" creationId="{112839B5-6527-4FE1-B5CA-71D5FFC47C0E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142536" sldId="383"/>
            <ac:spMk id="35" creationId="{089B37F3-721E-4809-A50E-9EE306404ED8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142536" sldId="383"/>
            <ac:spMk id="36" creationId="{BE12D8E2-6088-4997-A8C6-1794DA9E1D48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142536" sldId="383"/>
            <ac:spMk id="37" creationId="{FAF10F47-1605-47C5-AE58-9062909ADA42}"/>
          </ac:spMkLst>
        </pc:spChg>
        <pc:picChg chg="add mod ord">
          <ac:chgData name="Fernando Córdova Rodas" userId="3d09fa5460b652ec" providerId="LiveId" clId="{3F68B334-482E-4441-A227-54D67D263E0E}" dt="2026-05-01T01:04:13.950" v="7413" actId="14100"/>
          <ac:picMkLst>
            <pc:docMk/>
            <pc:sldMk cId="1537142536" sldId="383"/>
            <ac:picMk id="3" creationId="{FDEFD667-916C-3023-1A13-A2E2B5FE7017}"/>
          </ac:picMkLst>
        </pc:picChg>
        <pc:picChg chg="add mod ord">
          <ac:chgData name="Fernando Córdova Rodas" userId="3d09fa5460b652ec" providerId="LiveId" clId="{3F68B334-482E-4441-A227-54D67D263E0E}" dt="2026-05-01T01:03:40.523" v="7404" actId="14100"/>
          <ac:picMkLst>
            <pc:docMk/>
            <pc:sldMk cId="1537142536" sldId="383"/>
            <ac:picMk id="4" creationId="{24ED1982-D4F8-E66C-C05D-6EE985DCB070}"/>
          </ac:picMkLst>
        </pc:picChg>
        <pc:picChg chg="add mod ord">
          <ac:chgData name="Fernando Córdova Rodas" userId="3d09fa5460b652ec" providerId="LiveId" clId="{3F68B334-482E-4441-A227-54D67D263E0E}" dt="2026-05-01T01:03:50.975" v="7407" actId="14100"/>
          <ac:picMkLst>
            <pc:docMk/>
            <pc:sldMk cId="1537142536" sldId="383"/>
            <ac:picMk id="7" creationId="{823376DF-3D7B-EAA4-1FC3-3186D49C32D1}"/>
          </ac:picMkLst>
        </pc:picChg>
        <pc:picChg chg="add mod ord">
          <ac:chgData name="Fernando Córdova Rodas" userId="3d09fa5460b652ec" providerId="LiveId" clId="{3F68B334-482E-4441-A227-54D67D263E0E}" dt="2026-05-01T01:04:07.156" v="7411" actId="14100"/>
          <ac:picMkLst>
            <pc:docMk/>
            <pc:sldMk cId="1537142536" sldId="383"/>
            <ac:picMk id="9" creationId="{B3A926B4-14E0-663E-1539-AAC0F2027753}"/>
          </ac:picMkLst>
        </pc:picChg>
        <pc:picChg chg="add mod ord">
          <ac:chgData name="Fernando Córdova Rodas" userId="3d09fa5460b652ec" providerId="LiveId" clId="{3F68B334-482E-4441-A227-54D67D263E0E}" dt="2026-05-01T01:03:32.603" v="7401" actId="14100"/>
          <ac:picMkLst>
            <pc:docMk/>
            <pc:sldMk cId="1537142536" sldId="383"/>
            <ac:picMk id="11" creationId="{DB469665-2B4B-2AB3-9E27-7F6E2875F84E}"/>
          </ac:picMkLst>
        </pc:picChg>
      </pc:sldChg>
      <pc:sldChg chg="addSp delSp modSp mod modTransition setBg addAnim delAnim modAnim setClrOvrMap">
        <pc:chgData name="Fernando Córdova Rodas" userId="3d09fa5460b652ec" providerId="LiveId" clId="{3F68B334-482E-4441-A227-54D67D263E0E}" dt="2026-05-01T02:06:56.216" v="7850" actId="790"/>
        <pc:sldMkLst>
          <pc:docMk/>
          <pc:sldMk cId="2822610717" sldId="384"/>
        </pc:sldMkLst>
        <pc:spChg chg="del">
          <ac:chgData name="Fernando Córdova Rodas" userId="3d09fa5460b652ec" providerId="LiveId" clId="{3F68B334-482E-4441-A227-54D67D263E0E}" dt="2026-04-30T01:35:43.878" v="5287" actId="478"/>
          <ac:spMkLst>
            <pc:docMk/>
            <pc:sldMk cId="2822610717" sldId="384"/>
            <ac:spMk id="2" creationId="{0BC3A35F-879E-B9CC-005C-5FC7F04BFFD8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2822610717" sldId="384"/>
            <ac:spMk id="2" creationId="{8801213E-9F2F-2D1D-0711-A81CB0B99BD8}"/>
          </ac:spMkLst>
        </pc:spChg>
        <pc:spChg chg="del mod">
          <ac:chgData name="Fernando Córdova Rodas" userId="3d09fa5460b652ec" providerId="LiveId" clId="{3F68B334-482E-4441-A227-54D67D263E0E}" dt="2026-05-01T01:14:32.653" v="7527" actId="21"/>
          <ac:spMkLst>
            <pc:docMk/>
            <pc:sldMk cId="2822610717" sldId="384"/>
            <ac:spMk id="5" creationId="{8801213E-9F2F-2D1D-0711-A81CB0B99BD8}"/>
          </ac:spMkLst>
        </pc:spChg>
        <pc:spChg chg="add del mod">
          <ac:chgData name="Fernando Córdova Rodas" userId="3d09fa5460b652ec" providerId="LiveId" clId="{3F68B334-482E-4441-A227-54D67D263E0E}" dt="2026-04-30T01:35:49.695" v="5288" actId="478"/>
          <ac:spMkLst>
            <pc:docMk/>
            <pc:sldMk cId="2822610717" sldId="384"/>
            <ac:spMk id="9" creationId="{DF54AAAA-A04C-0D20-C876-1FDF48A2C2CA}"/>
          </ac:spMkLst>
        </pc:spChg>
        <pc:spChg chg="add del">
          <ac:chgData name="Fernando Córdova Rodas" userId="3d09fa5460b652ec" providerId="LiveId" clId="{3F68B334-482E-4441-A227-54D67D263E0E}" dt="2026-05-01T01:15:18.857" v="7529" actId="26606"/>
          <ac:spMkLst>
            <pc:docMk/>
            <pc:sldMk cId="2822610717" sldId="384"/>
            <ac:spMk id="23" creationId="{E6F01E9F-6B0E-4CF9-87AF-27ECD8D4602A}"/>
          </ac:spMkLst>
        </pc:spChg>
        <pc:spChg chg="add del">
          <ac:chgData name="Fernando Córdova Rodas" userId="3d09fa5460b652ec" providerId="LiveId" clId="{3F68B334-482E-4441-A227-54D67D263E0E}" dt="2026-05-01T01:15:32.214" v="7531" actId="26606"/>
          <ac:spMkLst>
            <pc:docMk/>
            <pc:sldMk cId="2822610717" sldId="384"/>
            <ac:spMk id="25" creationId="{F82BF3E2-EB0E-40D6-8835-2367A5316CA4}"/>
          </ac:spMkLst>
        </pc:spChg>
        <pc:spChg chg="add del">
          <ac:chgData name="Fernando Córdova Rodas" userId="3d09fa5460b652ec" providerId="LiveId" clId="{3F68B334-482E-4441-A227-54D67D263E0E}" dt="2026-05-01T01:15:32.214" v="7531" actId="26606"/>
          <ac:spMkLst>
            <pc:docMk/>
            <pc:sldMk cId="2822610717" sldId="384"/>
            <ac:spMk id="26" creationId="{EA518CE4-E4D4-4D8A-980F-6D692AC96949}"/>
          </ac:spMkLst>
        </pc:spChg>
        <pc:spChg chg="add del">
          <ac:chgData name="Fernando Córdova Rodas" userId="3d09fa5460b652ec" providerId="LiveId" clId="{3F68B334-482E-4441-A227-54D67D263E0E}" dt="2026-05-01T01:15:32.214" v="7531" actId="26606"/>
          <ac:spMkLst>
            <pc:docMk/>
            <pc:sldMk cId="2822610717" sldId="384"/>
            <ac:spMk id="27" creationId="{481E86DD-89E6-42B2-8675-84B7C56BFF7D}"/>
          </ac:spMkLst>
        </pc:spChg>
        <pc:spChg chg="add del">
          <ac:chgData name="Fernando Córdova Rodas" userId="3d09fa5460b652ec" providerId="LiveId" clId="{3F68B334-482E-4441-A227-54D67D263E0E}" dt="2026-05-01T01:15:32.214" v="7531" actId="26606"/>
          <ac:spMkLst>
            <pc:docMk/>
            <pc:sldMk cId="2822610717" sldId="384"/>
            <ac:spMk id="29" creationId="{5EFE9E4D-D93B-4B04-A3B5-234F5DBB9EAE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2822610717" sldId="384"/>
            <ac:spMk id="31" creationId="{C7336F7B-7038-4227-BCAC-E417CC3F669D}"/>
          </ac:spMkLst>
        </pc:spChg>
        <pc:picChg chg="add mod ord">
          <ac:chgData name="Fernando Córdova Rodas" userId="3d09fa5460b652ec" providerId="LiveId" clId="{3F68B334-482E-4441-A227-54D67D263E0E}" dt="2026-05-01T01:15:45.861" v="7534" actId="1076"/>
          <ac:picMkLst>
            <pc:docMk/>
            <pc:sldMk cId="2822610717" sldId="384"/>
            <ac:picMk id="4" creationId="{8784B59A-0A60-95F6-BD56-A71B2F13665C}"/>
          </ac:picMkLst>
        </pc:picChg>
        <pc:picChg chg="add mod ord">
          <ac:chgData name="Fernando Córdova Rodas" userId="3d09fa5460b652ec" providerId="LiveId" clId="{3F68B334-482E-4441-A227-54D67D263E0E}" dt="2026-05-01T01:15:47.796" v="7535" actId="1076"/>
          <ac:picMkLst>
            <pc:docMk/>
            <pc:sldMk cId="2822610717" sldId="384"/>
            <ac:picMk id="6" creationId="{6E99F7DF-5898-0999-F810-9F79AB374250}"/>
          </ac:picMkLst>
        </pc:picChg>
        <pc:picChg chg="add mod ord">
          <ac:chgData name="Fernando Córdova Rodas" userId="3d09fa5460b652ec" providerId="LiveId" clId="{3F68B334-482E-4441-A227-54D67D263E0E}" dt="2026-05-01T01:15:57.734" v="7537" actId="1076"/>
          <ac:picMkLst>
            <pc:docMk/>
            <pc:sldMk cId="2822610717" sldId="384"/>
            <ac:picMk id="8" creationId="{79B9CEA6-C068-DDE3-3444-C7A18487CDD5}"/>
          </ac:picMkLst>
        </pc:picChg>
        <pc:picChg chg="add mod ord">
          <ac:chgData name="Fernando Córdova Rodas" userId="3d09fa5460b652ec" providerId="LiveId" clId="{3F68B334-482E-4441-A227-54D67D263E0E}" dt="2026-05-01T01:15:42.958" v="7533" actId="1076"/>
          <ac:picMkLst>
            <pc:docMk/>
            <pc:sldMk cId="2822610717" sldId="384"/>
            <ac:picMk id="10" creationId="{6C509E6C-F029-4789-8D3E-D5A58217473D}"/>
          </ac:picMkLst>
        </pc:picChg>
        <pc:picChg chg="add mod ord">
          <ac:chgData name="Fernando Córdova Rodas" userId="3d09fa5460b652ec" providerId="LiveId" clId="{3F68B334-482E-4441-A227-54D67D263E0E}" dt="2026-05-01T01:16:01.013" v="7538" actId="1076"/>
          <ac:picMkLst>
            <pc:docMk/>
            <pc:sldMk cId="2822610717" sldId="384"/>
            <ac:picMk id="13" creationId="{BB2F8E6B-1574-6D81-8D8C-80BFFAF4B784}"/>
          </ac:picMkLst>
        </pc:picChg>
        <pc:picChg chg="add mod ord">
          <ac:chgData name="Fernando Córdova Rodas" userId="3d09fa5460b652ec" providerId="LiveId" clId="{3F68B334-482E-4441-A227-54D67D263E0E}" dt="2026-05-01T01:15:53.966" v="7536" actId="1076"/>
          <ac:picMkLst>
            <pc:docMk/>
            <pc:sldMk cId="2822610717" sldId="384"/>
            <ac:picMk id="18" creationId="{385739E5-D4DC-061D-0D44-CC3760AFDCBB}"/>
          </ac:picMkLst>
        </pc:picChg>
      </pc:sldChg>
      <pc:sldChg chg="modSp mod modTransition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3421615701" sldId="385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421615701" sldId="385"/>
            <ac:spMk id="2" creationId="{DB534C2D-1294-4B9A-B099-BAF3039A8C8D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421615701" sldId="385"/>
            <ac:spMk id="7" creationId="{4320305F-6A9B-8643-4C9D-230A65ADD0FF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421615701" sldId="385"/>
            <ac:spMk id="9" creationId="{741976B0-06DB-0EFE-992A-0A2D9B3D29FD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421615701" sldId="385"/>
            <ac:spMk id="11" creationId="{6559BB37-A33C-8F90-677B-28A6E8D6DF3D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421615701" sldId="385"/>
            <ac:spMk id="12" creationId="{BBF40F29-B4D0-3DEA-30E9-62203D7F3FBE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421615701" sldId="385"/>
            <ac:spMk id="13" creationId="{80A72121-2BBB-C7B8-4D3A-2F6620A783C4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421615701" sldId="385"/>
            <ac:spMk id="14" creationId="{4E546AD0-9827-04BD-A0AD-7FBC50CCB646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421615701" sldId="385"/>
            <ac:spMk id="15" creationId="{B44AB1DE-BD5F-4184-6F9B-CA9C098F45DE}"/>
          </ac:spMkLst>
        </pc:spChg>
        <pc:picChg chg="mod">
          <ac:chgData name="Fernando Córdova Rodas" userId="3d09fa5460b652ec" providerId="LiveId" clId="{3F68B334-482E-4441-A227-54D67D263E0E}" dt="2026-05-01T00:54:28" v="7303" actId="1076"/>
          <ac:picMkLst>
            <pc:docMk/>
            <pc:sldMk cId="3421615701" sldId="385"/>
            <ac:picMk id="3" creationId="{DF1FFEC6-5E47-FBF8-AFA6-AF692FF602BB}"/>
          </ac:picMkLst>
        </pc:picChg>
        <pc:picChg chg="mod">
          <ac:chgData name="Fernando Córdova Rodas" userId="3d09fa5460b652ec" providerId="LiveId" clId="{3F68B334-482E-4441-A227-54D67D263E0E}" dt="2026-05-01T00:54:36.851" v="7306" actId="14100"/>
          <ac:picMkLst>
            <pc:docMk/>
            <pc:sldMk cId="3421615701" sldId="385"/>
            <ac:picMk id="4" creationId="{75889891-F3B1-ECAB-4EAE-6BE53ECDD008}"/>
          </ac:picMkLst>
        </pc:picChg>
        <pc:picChg chg="mod">
          <ac:chgData name="Fernando Córdova Rodas" userId="3d09fa5460b652ec" providerId="LiveId" clId="{3F68B334-482E-4441-A227-54D67D263E0E}" dt="2026-05-01T00:55:26.924" v="7321" actId="1076"/>
          <ac:picMkLst>
            <pc:docMk/>
            <pc:sldMk cId="3421615701" sldId="385"/>
            <ac:picMk id="5" creationId="{9AFE5148-EC68-624E-DA79-8DE4E8A45204}"/>
          </ac:picMkLst>
        </pc:picChg>
        <pc:picChg chg="mod">
          <ac:chgData name="Fernando Córdova Rodas" userId="3d09fa5460b652ec" providerId="LiveId" clId="{3F68B334-482E-4441-A227-54D67D263E0E}" dt="2026-05-01T00:54:56.255" v="7311" actId="14100"/>
          <ac:picMkLst>
            <pc:docMk/>
            <pc:sldMk cId="3421615701" sldId="385"/>
            <ac:picMk id="6" creationId="{75D9267E-AEB5-D0D1-146B-0748DBC9A78F}"/>
          </ac:picMkLst>
        </pc:picChg>
        <pc:picChg chg="mod">
          <ac:chgData name="Fernando Córdova Rodas" userId="3d09fa5460b652ec" providerId="LiveId" clId="{3F68B334-482E-4441-A227-54D67D263E0E}" dt="2026-05-01T00:53:50.031" v="7295" actId="14100"/>
          <ac:picMkLst>
            <pc:docMk/>
            <pc:sldMk cId="3421615701" sldId="385"/>
            <ac:picMk id="8" creationId="{416B1094-4B54-F993-7548-1908174A4A82}"/>
          </ac:picMkLst>
        </pc:picChg>
        <pc:picChg chg="mod">
          <ac:chgData name="Fernando Córdova Rodas" userId="3d09fa5460b652ec" providerId="LiveId" clId="{3F68B334-482E-4441-A227-54D67D263E0E}" dt="2026-05-01T00:54:07.814" v="7300" actId="14100"/>
          <ac:picMkLst>
            <pc:docMk/>
            <pc:sldMk cId="3421615701" sldId="385"/>
            <ac:picMk id="10" creationId="{5779C55E-5AFB-958F-5537-9C2BF78D49CD}"/>
          </ac:picMkLst>
        </pc:picChg>
        <pc:picChg chg="mod">
          <ac:chgData name="Fernando Córdova Rodas" userId="3d09fa5460b652ec" providerId="LiveId" clId="{3F68B334-482E-4441-A227-54D67D263E0E}" dt="2026-05-01T00:55:16.742" v="7317" actId="14100"/>
          <ac:picMkLst>
            <pc:docMk/>
            <pc:sldMk cId="3421615701" sldId="385"/>
            <ac:picMk id="16" creationId="{1807840B-BB4D-0441-4FBB-25555A3B0BCE}"/>
          </ac:picMkLst>
        </pc:picChg>
      </pc:sldChg>
      <pc:sldChg chg="addSp delSp modSp add mod modTransition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304106745" sldId="387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04106745" sldId="387"/>
            <ac:spMk id="2" creationId="{09B65A63-3422-E15D-44B5-8CB7BD7A3BB4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04106745" sldId="387"/>
            <ac:spMk id="3" creationId="{CFB90E1D-BD99-A886-B5B9-1FF5C32838D8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04106745" sldId="387"/>
            <ac:spMk id="10" creationId="{AC2E678D-A1EE-16B3-2E56-E5F328FFA249}"/>
          </ac:spMkLst>
        </pc:spChg>
        <pc:picChg chg="add mod">
          <ac:chgData name="Fernando Córdova Rodas" userId="3d09fa5460b652ec" providerId="LiveId" clId="{3F68B334-482E-4441-A227-54D67D263E0E}" dt="2026-04-30T16:45:53.477" v="6925" actId="1076"/>
          <ac:picMkLst>
            <pc:docMk/>
            <pc:sldMk cId="304106745" sldId="387"/>
            <ac:picMk id="5" creationId="{8E2D751F-815E-3313-AADA-72C04E311D28}"/>
          </ac:picMkLst>
        </pc:picChg>
        <pc:picChg chg="add mod">
          <ac:chgData name="Fernando Córdova Rodas" userId="3d09fa5460b652ec" providerId="LiveId" clId="{3F68B334-482E-4441-A227-54D67D263E0E}" dt="2026-04-30T16:45:52.078" v="6924" actId="1076"/>
          <ac:picMkLst>
            <pc:docMk/>
            <pc:sldMk cId="304106745" sldId="387"/>
            <ac:picMk id="8" creationId="{C2E34F63-1783-6D49-32D1-CA4F139F4095}"/>
          </ac:picMkLst>
        </pc:picChg>
        <pc:picChg chg="mod">
          <ac:chgData name="Fernando Córdova Rodas" userId="3d09fa5460b652ec" providerId="LiveId" clId="{3F68B334-482E-4441-A227-54D67D263E0E}" dt="2026-04-30T16:45:56.670" v="6926" actId="1076"/>
          <ac:picMkLst>
            <pc:docMk/>
            <pc:sldMk cId="304106745" sldId="387"/>
            <ac:picMk id="9" creationId="{B56EBDC5-EB59-60B0-3059-3043504C8758}"/>
          </ac:picMkLst>
        </pc:picChg>
      </pc:sldChg>
      <pc:sldChg chg="addSp delSp modSp add mod modTransition setBg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3359949547" sldId="388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3359949547" sldId="388"/>
            <ac:spMk id="2" creationId="{17C6FA48-39BE-1447-770D-C2E5A0E76490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59949547" sldId="388"/>
            <ac:spMk id="17" creationId="{99DC7DB1-F372-45D3-9BD0-B4F22977CBD3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59949547" sldId="388"/>
            <ac:spMk id="19" creationId="{35D1E4A3-6609-48CA-8146-E933DB3887EB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59949547" sldId="388"/>
            <ac:spMk id="21" creationId="{9906A214-F61F-45A5-9B03-86C98470C759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59949547" sldId="388"/>
            <ac:spMk id="23" creationId="{A1C31DC4-93F3-41DF-87A9-989BA3348625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59949547" sldId="388"/>
            <ac:spMk id="25" creationId="{CD498D29-9D5B-4183-9C3F-91804BC4D4FB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59949547" sldId="388"/>
            <ac:spMk id="27" creationId="{F8391E49-0030-4EBF-8C36-329F71DC4B5E}"/>
          </ac:spMkLst>
        </pc:spChg>
        <pc:spChg chg="add">
          <ac:chgData name="Fernando Córdova Rodas" userId="3d09fa5460b652ec" providerId="LiveId" clId="{3F68B334-482E-4441-A227-54D67D263E0E}" dt="2026-05-01T00:57:09.564" v="7326" actId="26606"/>
          <ac:spMkLst>
            <pc:docMk/>
            <pc:sldMk cId="3359949547" sldId="388"/>
            <ac:spMk id="33" creationId="{BA63AB73-A759-4193-86C8-59185C92B186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59949547" sldId="388"/>
            <ac:spMk id="35" creationId="{7793523F-480D-4B30-9FCD-9B8355D5A40B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59949547" sldId="388"/>
            <ac:spMk id="37" creationId="{F5B91F90-3E65-44C7-9B28-94C85580ED24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59949547" sldId="388"/>
            <ac:spMk id="39" creationId="{EF479CA8-17DE-49D1-85C5-0BBC4DB79CBB}"/>
          </ac:spMkLst>
        </pc:spChg>
        <pc:picChg chg="mod">
          <ac:chgData name="Fernando Córdova Rodas" userId="3d09fa5460b652ec" providerId="LiveId" clId="{3F68B334-482E-4441-A227-54D67D263E0E}" dt="2026-04-30T01:22:35.378" v="4383" actId="14100"/>
          <ac:picMkLst>
            <pc:docMk/>
            <pc:sldMk cId="3359949547" sldId="388"/>
            <ac:picMk id="3" creationId="{FBFC1E95-B623-AFFA-443F-73BFA3D49099}"/>
          </ac:picMkLst>
        </pc:picChg>
        <pc:picChg chg="add mod">
          <ac:chgData name="Fernando Córdova Rodas" userId="3d09fa5460b652ec" providerId="LiveId" clId="{3F68B334-482E-4441-A227-54D67D263E0E}" dt="2026-04-30T01:22:37.659" v="4384" actId="14100"/>
          <ac:picMkLst>
            <pc:docMk/>
            <pc:sldMk cId="3359949547" sldId="388"/>
            <ac:picMk id="4" creationId="{B25DA16E-E323-DD8C-2149-8BAF21CFBB95}"/>
          </ac:picMkLst>
        </pc:picChg>
        <pc:picChg chg="mod">
          <ac:chgData name="Fernando Córdova Rodas" userId="3d09fa5460b652ec" providerId="LiveId" clId="{3F68B334-482E-4441-A227-54D67D263E0E}" dt="2026-04-30T01:22:32.893" v="4381" actId="14100"/>
          <ac:picMkLst>
            <pc:docMk/>
            <pc:sldMk cId="3359949547" sldId="388"/>
            <ac:picMk id="5" creationId="{CE1E1D6A-7204-F51E-7DCD-6072EAC4CD58}"/>
          </ac:picMkLst>
        </pc:picChg>
        <pc:picChg chg="add del mod">
          <ac:chgData name="Fernando Córdova Rodas" userId="3d09fa5460b652ec" providerId="LiveId" clId="{3F68B334-482E-4441-A227-54D67D263E0E}" dt="2026-04-30T01:22:26.048" v="4376" actId="14100"/>
          <ac:picMkLst>
            <pc:docMk/>
            <pc:sldMk cId="3359949547" sldId="388"/>
            <ac:picMk id="8" creationId="{F24DAE03-90DA-836E-558A-45A9E639A73F}"/>
          </ac:picMkLst>
        </pc:picChg>
      </pc:sldChg>
      <pc:sldChg chg="addSp delSp modSp add mod modTransition addAnim delAnim modAnim">
        <pc:chgData name="Fernando Córdova Rodas" userId="3d09fa5460b652ec" providerId="LiveId" clId="{3F68B334-482E-4441-A227-54D67D263E0E}" dt="2026-05-01T02:08:09.495" v="7862" actId="313"/>
        <pc:sldMkLst>
          <pc:docMk/>
          <pc:sldMk cId="3081619473" sldId="389"/>
        </pc:sldMkLst>
        <pc:spChg chg="add mod">
          <ac:chgData name="Fernando Córdova Rodas" userId="3d09fa5460b652ec" providerId="LiveId" clId="{3F68B334-482E-4441-A227-54D67D263E0E}" dt="2026-05-01T02:08:09.495" v="7862" actId="313"/>
          <ac:spMkLst>
            <pc:docMk/>
            <pc:sldMk cId="3081619473" sldId="389"/>
            <ac:spMk id="7" creationId="{7E4E420A-24FF-2A10-4E2F-DC68CBE9F627}"/>
          </ac:spMkLst>
        </pc:spChg>
        <pc:picChg chg="mod">
          <ac:chgData name="Fernando Córdova Rodas" userId="3d09fa5460b652ec" providerId="LiveId" clId="{3F68B334-482E-4441-A227-54D67D263E0E}" dt="2026-04-30T16:58:29.437" v="7026" actId="14100"/>
          <ac:picMkLst>
            <pc:docMk/>
            <pc:sldMk cId="3081619473" sldId="389"/>
            <ac:picMk id="12" creationId="{69048F7E-AEFE-6BA4-2879-5741D2F68AA3}"/>
          </ac:picMkLst>
        </pc:picChg>
        <pc:picChg chg="add mod">
          <ac:chgData name="Fernando Córdova Rodas" userId="3d09fa5460b652ec" providerId="LiveId" clId="{3F68B334-482E-4441-A227-54D67D263E0E}" dt="2026-04-30T16:59:25.643" v="7038" actId="1076"/>
          <ac:picMkLst>
            <pc:docMk/>
            <pc:sldMk cId="3081619473" sldId="389"/>
            <ac:picMk id="13" creationId="{56D71306-2327-82FF-4716-AE65FB2AB85C}"/>
          </ac:picMkLst>
        </pc:picChg>
        <pc:picChg chg="add mod">
          <ac:chgData name="Fernando Córdova Rodas" userId="3d09fa5460b652ec" providerId="LiveId" clId="{3F68B334-482E-4441-A227-54D67D263E0E}" dt="2026-04-30T16:58:24.161" v="7025" actId="1076"/>
          <ac:picMkLst>
            <pc:docMk/>
            <pc:sldMk cId="3081619473" sldId="389"/>
            <ac:picMk id="15" creationId="{3F6C23D4-291A-7258-D9DF-361CA82C4B60}"/>
          </ac:picMkLst>
        </pc:picChg>
        <pc:picChg chg="add mod">
          <ac:chgData name="Fernando Córdova Rodas" userId="3d09fa5460b652ec" providerId="LiveId" clId="{3F68B334-482E-4441-A227-54D67D263E0E}" dt="2026-04-30T16:58:49.854" v="7031" actId="14100"/>
          <ac:picMkLst>
            <pc:docMk/>
            <pc:sldMk cId="3081619473" sldId="389"/>
            <ac:picMk id="19" creationId="{3465B179-F5A3-213F-7FF5-6E175BEFF04E}"/>
          </ac:picMkLst>
        </pc:picChg>
        <pc:picChg chg="add mod">
          <ac:chgData name="Fernando Córdova Rodas" userId="3d09fa5460b652ec" providerId="LiveId" clId="{3F68B334-482E-4441-A227-54D67D263E0E}" dt="2026-04-30T16:58:06.318" v="7018" actId="1076"/>
          <ac:picMkLst>
            <pc:docMk/>
            <pc:sldMk cId="3081619473" sldId="389"/>
            <ac:picMk id="21" creationId="{5C48A547-941C-E1F2-B815-FF1B43580038}"/>
          </ac:picMkLst>
        </pc:picChg>
        <pc:picChg chg="add mod">
          <ac:chgData name="Fernando Córdova Rodas" userId="3d09fa5460b652ec" providerId="LiveId" clId="{3F68B334-482E-4441-A227-54D67D263E0E}" dt="2026-04-30T16:58:40.423" v="7029" actId="14100"/>
          <ac:picMkLst>
            <pc:docMk/>
            <pc:sldMk cId="3081619473" sldId="389"/>
            <ac:picMk id="23" creationId="{D29AAD39-BE86-2AEA-17BE-2DACE4AE868B}"/>
          </ac:picMkLst>
        </pc:picChg>
      </pc:sldChg>
      <pc:sldChg chg="addSp delSp modSp add mod ord modTransition setBg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606964571" sldId="390"/>
        </pc:sldMkLst>
        <pc:spChg chg="del mod">
          <ac:chgData name="Fernando Córdova Rodas" userId="3d09fa5460b652ec" providerId="LiveId" clId="{3F68B334-482E-4441-A227-54D67D263E0E}" dt="2026-05-01T01:06:49.254" v="7443" actId="21"/>
          <ac:spMkLst>
            <pc:docMk/>
            <pc:sldMk cId="606964571" sldId="390"/>
            <ac:spMk id="2" creationId="{C8A75E99-B29F-2CC5-D7FC-ED8E3A645092}"/>
          </ac:spMkLst>
        </pc:spChg>
        <pc:spChg chg="add del mod">
          <ac:chgData name="Fernando Córdova Rodas" userId="3d09fa5460b652ec" providerId="LiveId" clId="{3F68B334-482E-4441-A227-54D67D263E0E}" dt="2026-05-01T01:06:54.711" v="7444" actId="478"/>
          <ac:spMkLst>
            <pc:docMk/>
            <pc:sldMk cId="606964571" sldId="390"/>
            <ac:spMk id="4" creationId="{CFC15C87-EB0F-C70A-6B44-5BCDA875C2AD}"/>
          </ac:spMkLst>
        </pc:spChg>
        <pc:spChg chg="del mod">
          <ac:chgData name="Fernando Córdova Rodas" userId="3d09fa5460b652ec" providerId="LiveId" clId="{3F68B334-482E-4441-A227-54D67D263E0E}" dt="2026-05-01T01:07:06.351" v="7445" actId="478"/>
          <ac:spMkLst>
            <pc:docMk/>
            <pc:sldMk cId="606964571" sldId="390"/>
            <ac:spMk id="5" creationId="{E94A61B7-0A32-89EC-F817-75FB6C348079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606964571" sldId="390"/>
            <ac:spMk id="7" creationId="{C8A75E99-B29F-2CC5-D7FC-ED8E3A645092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606964571" sldId="390"/>
            <ac:spMk id="22" creationId="{25B97239-2685-48C8-8104-1D4E4E383D82}"/>
          </ac:spMkLst>
        </pc:spChg>
        <pc:picChg chg="add mod ord">
          <ac:chgData name="Fernando Córdova Rodas" userId="3d09fa5460b652ec" providerId="LiveId" clId="{3F68B334-482E-4441-A227-54D67D263E0E}" dt="2026-05-01T01:08:09.396" v="7457" actId="1076"/>
          <ac:picMkLst>
            <pc:docMk/>
            <pc:sldMk cId="606964571" sldId="390"/>
            <ac:picMk id="6" creationId="{DC56DBA8-9D51-EA5A-F65C-BC1A41C09060}"/>
          </ac:picMkLst>
        </pc:picChg>
        <pc:picChg chg="add mod">
          <ac:chgData name="Fernando Córdova Rodas" userId="3d09fa5460b652ec" providerId="LiveId" clId="{3F68B334-482E-4441-A227-54D67D263E0E}" dt="2026-05-01T01:08:11.757" v="7458" actId="1076"/>
          <ac:picMkLst>
            <pc:docMk/>
            <pc:sldMk cId="606964571" sldId="390"/>
            <ac:picMk id="10" creationId="{AA69238E-4615-C1C6-CDC0-8888914F9294}"/>
          </ac:picMkLst>
        </pc:picChg>
        <pc:picChg chg="add mod ord">
          <ac:chgData name="Fernando Córdova Rodas" userId="3d09fa5460b652ec" providerId="LiveId" clId="{3F68B334-482E-4441-A227-54D67D263E0E}" dt="2026-05-01T01:08:20.285" v="7460" actId="1076"/>
          <ac:picMkLst>
            <pc:docMk/>
            <pc:sldMk cId="606964571" sldId="390"/>
            <ac:picMk id="11" creationId="{88B6B820-7A5B-29FC-9875-71373CB3B66A}"/>
          </ac:picMkLst>
        </pc:picChg>
        <pc:picChg chg="mod">
          <ac:chgData name="Fernando Córdova Rodas" userId="3d09fa5460b652ec" providerId="LiveId" clId="{3F68B334-482E-4441-A227-54D67D263E0E}" dt="2026-05-01T01:08:17.173" v="7459" actId="1076"/>
          <ac:picMkLst>
            <pc:docMk/>
            <pc:sldMk cId="606964571" sldId="390"/>
            <ac:picMk id="17" creationId="{003B9335-848C-DE11-2866-4938F12EE281}"/>
          </ac:picMkLst>
        </pc:picChg>
      </pc:sldChg>
      <pc:sldChg chg="addSp delSp modSp add mod modTransition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3335473395" sldId="391"/>
        </pc:sldMkLst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335473395" sldId="391"/>
            <ac:spMk id="10" creationId="{E58594DA-9CE6-BFC2-BACD-52259E067470}"/>
          </ac:spMkLst>
        </pc:spChg>
        <pc:picChg chg="add del mod">
          <ac:chgData name="Fernando Córdova Rodas" userId="3d09fa5460b652ec" providerId="LiveId" clId="{3F68B334-482E-4441-A227-54D67D263E0E}" dt="2026-04-30T17:02:11.847" v="7072" actId="478"/>
          <ac:picMkLst>
            <pc:docMk/>
            <pc:sldMk cId="3335473395" sldId="391"/>
            <ac:picMk id="2" creationId="{BB7F2C22-077E-0434-6ABF-6A49419E1412}"/>
          </ac:picMkLst>
        </pc:picChg>
        <pc:picChg chg="add del mod">
          <ac:chgData name="Fernando Córdova Rodas" userId="3d09fa5460b652ec" providerId="LiveId" clId="{3F68B334-482E-4441-A227-54D67D263E0E}" dt="2026-04-30T17:02:13.605" v="7074" actId="478"/>
          <ac:picMkLst>
            <pc:docMk/>
            <pc:sldMk cId="3335473395" sldId="391"/>
            <ac:picMk id="3" creationId="{7E2BD4AA-A09F-1672-41BC-41D9B7B9C566}"/>
          </ac:picMkLst>
        </pc:picChg>
        <pc:picChg chg="add mod">
          <ac:chgData name="Fernando Córdova Rodas" userId="3d09fa5460b652ec" providerId="LiveId" clId="{3F68B334-482E-4441-A227-54D67D263E0E}" dt="2026-04-29T23:33:57.076" v="2714" actId="1076"/>
          <ac:picMkLst>
            <pc:docMk/>
            <pc:sldMk cId="3335473395" sldId="391"/>
            <ac:picMk id="4" creationId="{BE9AB987-7FCF-FC0C-5050-5DFFEA02BAC0}"/>
          </ac:picMkLst>
        </pc:picChg>
        <pc:picChg chg="add mod">
          <ac:chgData name="Fernando Córdova Rodas" userId="3d09fa5460b652ec" providerId="LiveId" clId="{3F68B334-482E-4441-A227-54D67D263E0E}" dt="2026-04-30T16:59:52.198" v="7042" actId="14100"/>
          <ac:picMkLst>
            <pc:docMk/>
            <pc:sldMk cId="3335473395" sldId="391"/>
            <ac:picMk id="5" creationId="{767AE22C-9AB2-2AA5-4DAE-0AAC521EFC50}"/>
          </ac:picMkLst>
        </pc:picChg>
        <pc:picChg chg="add del mod">
          <ac:chgData name="Fernando Córdova Rodas" userId="3d09fa5460b652ec" providerId="LiveId" clId="{3F68B334-482E-4441-A227-54D67D263E0E}" dt="2026-04-30T17:02:09.897" v="7070" actId="478"/>
          <ac:picMkLst>
            <pc:docMk/>
            <pc:sldMk cId="3335473395" sldId="391"/>
            <ac:picMk id="6" creationId="{088C4DCC-1D66-6435-306D-A9E4C1762F29}"/>
          </ac:picMkLst>
        </pc:picChg>
        <pc:picChg chg="add del mod">
          <ac:chgData name="Fernando Córdova Rodas" userId="3d09fa5460b652ec" providerId="LiveId" clId="{3F68B334-482E-4441-A227-54D67D263E0E}" dt="2026-04-30T17:02:06.883" v="7068" actId="478"/>
          <ac:picMkLst>
            <pc:docMk/>
            <pc:sldMk cId="3335473395" sldId="391"/>
            <ac:picMk id="7" creationId="{7D3325B6-5EB6-FC07-3444-7413CCF63A9F}"/>
          </ac:picMkLst>
        </pc:picChg>
        <pc:picChg chg="add mod">
          <ac:chgData name="Fernando Córdova Rodas" userId="3d09fa5460b652ec" providerId="LiveId" clId="{3F68B334-482E-4441-A227-54D67D263E0E}" dt="2026-04-30T17:00:53.458" v="7060" actId="14100"/>
          <ac:picMkLst>
            <pc:docMk/>
            <pc:sldMk cId="3335473395" sldId="391"/>
            <ac:picMk id="13" creationId="{E7247AEB-A02B-7ECF-5959-DE93E249BF64}"/>
          </ac:picMkLst>
        </pc:picChg>
        <pc:picChg chg="add mod">
          <ac:chgData name="Fernando Córdova Rodas" userId="3d09fa5460b652ec" providerId="LiveId" clId="{3F68B334-482E-4441-A227-54D67D263E0E}" dt="2026-04-30T17:00:30.157" v="7054" actId="14100"/>
          <ac:picMkLst>
            <pc:docMk/>
            <pc:sldMk cId="3335473395" sldId="391"/>
            <ac:picMk id="14" creationId="{D28FCCA0-5DD6-5E5F-786C-DF0487496080}"/>
          </ac:picMkLst>
        </pc:picChg>
        <pc:picChg chg="add mod">
          <ac:chgData name="Fernando Córdova Rodas" userId="3d09fa5460b652ec" providerId="LiveId" clId="{3F68B334-482E-4441-A227-54D67D263E0E}" dt="2026-04-30T17:00:02.918" v="7045" actId="14100"/>
          <ac:picMkLst>
            <pc:docMk/>
            <pc:sldMk cId="3335473395" sldId="391"/>
            <ac:picMk id="15" creationId="{058FFEC6-17A6-FF84-BAB8-2EA21BE55A62}"/>
          </ac:picMkLst>
        </pc:picChg>
        <pc:picChg chg="add mod">
          <ac:chgData name="Fernando Córdova Rodas" userId="3d09fa5460b652ec" providerId="LiveId" clId="{3F68B334-482E-4441-A227-54D67D263E0E}" dt="2026-04-30T17:00:40.850" v="7057" actId="14100"/>
          <ac:picMkLst>
            <pc:docMk/>
            <pc:sldMk cId="3335473395" sldId="391"/>
            <ac:picMk id="17" creationId="{B8998A07-111A-3CC6-8C9C-A54B73511275}"/>
          </ac:picMkLst>
        </pc:picChg>
      </pc:sldChg>
      <pc:sldChg chg="addSp delSp modSp add mod modTransition setBg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3947966822" sldId="392"/>
        </pc:sldMkLst>
        <pc:spChg chg="del">
          <ac:chgData name="Fernando Córdova Rodas" userId="3d09fa5460b652ec" providerId="LiveId" clId="{3F68B334-482E-4441-A227-54D67D263E0E}" dt="2026-04-30T01:12:47.328" v="3960" actId="478"/>
          <ac:spMkLst>
            <pc:docMk/>
            <pc:sldMk cId="3947966822" sldId="392"/>
            <ac:spMk id="2" creationId="{27E0DF61-52B0-D6A9-1271-4BC852014AA1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947966822" sldId="392"/>
            <ac:spMk id="2" creationId="{6891E722-9BB2-9D62-8CF3-728B2910BDA0}"/>
          </ac:spMkLst>
        </pc:spChg>
        <pc:spChg chg="del mod">
          <ac:chgData name="Fernando Córdova Rodas" userId="3d09fa5460b652ec" providerId="LiveId" clId="{3F68B334-482E-4441-A227-54D67D263E0E}" dt="2026-05-01T00:43:45.740" v="7227" actId="21"/>
          <ac:spMkLst>
            <pc:docMk/>
            <pc:sldMk cId="3947966822" sldId="392"/>
            <ac:spMk id="3" creationId="{6891E722-9BB2-9D62-8CF3-728B2910BDA0}"/>
          </ac:spMkLst>
        </pc:spChg>
        <pc:spChg chg="add del mod">
          <ac:chgData name="Fernando Córdova Rodas" userId="3d09fa5460b652ec" providerId="LiveId" clId="{3F68B334-482E-4441-A227-54D67D263E0E}" dt="2026-04-30T01:12:50.196" v="3961" actId="478"/>
          <ac:spMkLst>
            <pc:docMk/>
            <pc:sldMk cId="3947966822" sldId="392"/>
            <ac:spMk id="11" creationId="{3701C8F8-13C5-AD7F-ED64-2D5CFCC8992B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947966822" sldId="392"/>
            <ac:spMk id="14" creationId="{6C70D60D-6722-4555-B180-3E7F450654FF}"/>
          </ac:spMkLst>
        </pc:spChg>
        <pc:picChg chg="add mod">
          <ac:chgData name="Fernando Córdova Rodas" userId="3d09fa5460b652ec" providerId="LiveId" clId="{3F68B334-482E-4441-A227-54D67D263E0E}" dt="2026-05-01T00:48:10.813" v="7237" actId="14100"/>
          <ac:picMkLst>
            <pc:docMk/>
            <pc:sldMk cId="3947966822" sldId="392"/>
            <ac:picMk id="4" creationId="{C90638D6-9F3D-5910-7C6F-BD6CCE52ED63}"/>
          </ac:picMkLst>
        </pc:picChg>
        <pc:picChg chg="add mod ord">
          <ac:chgData name="Fernando Córdova Rodas" userId="3d09fa5460b652ec" providerId="LiveId" clId="{3F68B334-482E-4441-A227-54D67D263E0E}" dt="2026-05-01T00:48:01.605" v="7234" actId="1076"/>
          <ac:picMkLst>
            <pc:docMk/>
            <pc:sldMk cId="3947966822" sldId="392"/>
            <ac:picMk id="5" creationId="{B577A1F6-7100-A176-8020-6C3EE043CB94}"/>
          </ac:picMkLst>
        </pc:picChg>
        <pc:picChg chg="add del mod">
          <ac:chgData name="Fernando Córdova Rodas" userId="3d09fa5460b652ec" providerId="LiveId" clId="{3F68B334-482E-4441-A227-54D67D263E0E}" dt="2026-04-30T01:15:27.244" v="4083" actId="478"/>
          <ac:picMkLst>
            <pc:docMk/>
            <pc:sldMk cId="3947966822" sldId="392"/>
            <ac:picMk id="6" creationId="{15FFECBC-D3BB-FF4B-5061-BB8CBAF2B7C9}"/>
          </ac:picMkLst>
        </pc:picChg>
        <pc:picChg chg="add mod">
          <ac:chgData name="Fernando Córdova Rodas" userId="3d09fa5460b652ec" providerId="LiveId" clId="{3F68B334-482E-4441-A227-54D67D263E0E}" dt="2026-05-01T00:47:59.230" v="7233" actId="1076"/>
          <ac:picMkLst>
            <pc:docMk/>
            <pc:sldMk cId="3947966822" sldId="392"/>
            <ac:picMk id="7" creationId="{7D27711D-6B7C-ED5E-07E5-D6CB973EF335}"/>
          </ac:picMkLst>
        </pc:picChg>
        <pc:picChg chg="add mod ord">
          <ac:chgData name="Fernando Córdova Rodas" userId="3d09fa5460b652ec" providerId="LiveId" clId="{3F68B334-482E-4441-A227-54D67D263E0E}" dt="2026-05-01T00:48:07.924" v="7236" actId="1076"/>
          <ac:picMkLst>
            <pc:docMk/>
            <pc:sldMk cId="3947966822" sldId="392"/>
            <ac:picMk id="8" creationId="{D3B3935D-C934-86D1-4061-90CCB40CC402}"/>
          </ac:picMkLst>
        </pc:picChg>
        <pc:picChg chg="add mod">
          <ac:chgData name="Fernando Córdova Rodas" userId="3d09fa5460b652ec" providerId="LiveId" clId="{3F68B334-482E-4441-A227-54D67D263E0E}" dt="2026-05-01T00:48:05.020" v="7235" actId="1076"/>
          <ac:picMkLst>
            <pc:docMk/>
            <pc:sldMk cId="3947966822" sldId="392"/>
            <ac:picMk id="9" creationId="{1DBF40CF-65A9-DBC9-A219-629D71D828B2}"/>
          </ac:picMkLst>
        </pc:picChg>
      </pc:sldChg>
      <pc:sldChg chg="addSp delSp modSp add mod modTransition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4029347466" sldId="393"/>
        </pc:sldMkLst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4029347466" sldId="393"/>
            <ac:spMk id="9" creationId="{02BDAF14-424A-B6CA-14BD-20C44904490A}"/>
          </ac:spMkLst>
        </pc:spChg>
        <pc:picChg chg="add mod">
          <ac:chgData name="Fernando Córdova Rodas" userId="3d09fa5460b652ec" providerId="LiveId" clId="{3F68B334-482E-4441-A227-54D67D263E0E}" dt="2026-05-01T00:19:11.742" v="7112" actId="1076"/>
          <ac:picMkLst>
            <pc:docMk/>
            <pc:sldMk cId="4029347466" sldId="393"/>
            <ac:picMk id="6" creationId="{FC4D70E8-6602-B002-E544-8858AF67F620}"/>
          </ac:picMkLst>
        </pc:picChg>
        <pc:picChg chg="add mod">
          <ac:chgData name="Fernando Córdova Rodas" userId="3d09fa5460b652ec" providerId="LiveId" clId="{3F68B334-482E-4441-A227-54D67D263E0E}" dt="2026-05-01T00:19:10.132" v="7111" actId="1076"/>
          <ac:picMkLst>
            <pc:docMk/>
            <pc:sldMk cId="4029347466" sldId="393"/>
            <ac:picMk id="7" creationId="{1A903FD1-6C3B-4C6A-E7C3-035ADEBE0C10}"/>
          </ac:picMkLst>
        </pc:picChg>
        <pc:picChg chg="add mod">
          <ac:chgData name="Fernando Córdova Rodas" userId="3d09fa5460b652ec" providerId="LiveId" clId="{3F68B334-482E-4441-A227-54D67D263E0E}" dt="2026-05-01T00:18:55.118" v="7107" actId="14100"/>
          <ac:picMkLst>
            <pc:docMk/>
            <pc:sldMk cId="4029347466" sldId="393"/>
            <ac:picMk id="13" creationId="{ECF839CF-AE96-BAA2-D4EB-13B9C90149A2}"/>
          </ac:picMkLst>
        </pc:picChg>
        <pc:picChg chg="add mod">
          <ac:chgData name="Fernando Córdova Rodas" userId="3d09fa5460b652ec" providerId="LiveId" clId="{3F68B334-482E-4441-A227-54D67D263E0E}" dt="2026-05-01T00:19:00.395" v="7109" actId="14100"/>
          <ac:picMkLst>
            <pc:docMk/>
            <pc:sldMk cId="4029347466" sldId="393"/>
            <ac:picMk id="15" creationId="{BCFC765B-66CC-2BF6-7FB7-1772D384813A}"/>
          </ac:picMkLst>
        </pc:picChg>
        <pc:picChg chg="add mod">
          <ac:chgData name="Fernando Córdova Rodas" userId="3d09fa5460b652ec" providerId="LiveId" clId="{3F68B334-482E-4441-A227-54D67D263E0E}" dt="2026-05-01T00:18:47.327" v="7105" actId="14100"/>
          <ac:picMkLst>
            <pc:docMk/>
            <pc:sldMk cId="4029347466" sldId="393"/>
            <ac:picMk id="16" creationId="{8D7F5A75-6DAA-919D-DE7A-60A4312E1CB3}"/>
          </ac:picMkLst>
        </pc:picChg>
      </pc:sldChg>
      <pc:sldChg chg="addSp delSp modSp add mod modTransition setBg addAnim delAnim modAnim">
        <pc:chgData name="Fernando Córdova Rodas" userId="3d09fa5460b652ec" providerId="LiveId" clId="{3F68B334-482E-4441-A227-54D67D263E0E}" dt="2026-05-01T02:08:55.233" v="7870" actId="313"/>
        <pc:sldMkLst>
          <pc:docMk/>
          <pc:sldMk cId="3505104971" sldId="394"/>
        </pc:sldMkLst>
        <pc:spChg chg="add mod">
          <ac:chgData name="Fernando Córdova Rodas" userId="3d09fa5460b652ec" providerId="LiveId" clId="{3F68B334-482E-4441-A227-54D67D263E0E}" dt="2026-05-01T02:08:55.233" v="7870" actId="313"/>
          <ac:spMkLst>
            <pc:docMk/>
            <pc:sldMk cId="3505104971" sldId="394"/>
            <ac:spMk id="2" creationId="{94B71DC2-5219-846A-B553-1C39A8F7F1E9}"/>
          </ac:spMkLst>
        </pc:spChg>
        <pc:spChg chg="del mod">
          <ac:chgData name="Fernando Córdova Rodas" userId="3d09fa5460b652ec" providerId="LiveId" clId="{3F68B334-482E-4441-A227-54D67D263E0E}" dt="2026-05-01T00:29:51.483" v="7151" actId="21"/>
          <ac:spMkLst>
            <pc:docMk/>
            <pc:sldMk cId="3505104971" sldId="394"/>
            <ac:spMk id="4" creationId="{94B71DC2-5219-846A-B553-1C39A8F7F1E9}"/>
          </ac:spMkLst>
        </pc:spChg>
        <pc:spChg chg="add del">
          <ac:chgData name="Fernando Córdova Rodas" userId="3d09fa5460b652ec" providerId="LiveId" clId="{3F68B334-482E-4441-A227-54D67D263E0E}" dt="2026-05-01T00:33:09.871" v="7157" actId="26606"/>
          <ac:spMkLst>
            <pc:docMk/>
            <pc:sldMk cId="3505104971" sldId="394"/>
            <ac:spMk id="22" creationId="{19B2EB12-332C-4DCC-9746-30DD4690F95F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3505104971" sldId="394"/>
            <ac:spMk id="32" creationId="{B78EDDD3-C548-48EF-B3CA-B290B17192AB}"/>
          </ac:spMkLst>
        </pc:spChg>
        <pc:grpChg chg="add del">
          <ac:chgData name="Fernando Córdova Rodas" userId="3d09fa5460b652ec" providerId="LiveId" clId="{3F68B334-482E-4441-A227-54D67D263E0E}" dt="2026-05-01T00:33:09.871" v="7157" actId="26606"/>
          <ac:grpSpMkLst>
            <pc:docMk/>
            <pc:sldMk cId="3505104971" sldId="394"/>
            <ac:grpSpMk id="19" creationId="{E616EDA1-F722-4C6A-AD2F-E487C7EBE6BD}"/>
          </ac:grpSpMkLst>
        </pc:grpChg>
        <pc:grpChg chg="add del">
          <ac:chgData name="Fernando Córdova Rodas" userId="3d09fa5460b652ec" providerId="LiveId" clId="{3F68B334-482E-4441-A227-54D67D263E0E}" dt="2026-05-01T00:33:09.871" v="7157" actId="26606"/>
          <ac:grpSpMkLst>
            <pc:docMk/>
            <pc:sldMk cId="3505104971" sldId="394"/>
            <ac:grpSpMk id="23" creationId="{718BCC2B-0684-4382-A2D3-C9ADC776876E}"/>
          </ac:grpSpMkLst>
        </pc:grpChg>
        <pc:grpChg chg="add del">
          <ac:chgData name="Fernando Córdova Rodas" userId="3d09fa5460b652ec" providerId="LiveId" clId="{3F68B334-482E-4441-A227-54D67D263E0E}" dt="2026-05-01T00:33:09.871" v="7157" actId="26606"/>
          <ac:grpSpMkLst>
            <pc:docMk/>
            <pc:sldMk cId="3505104971" sldId="394"/>
            <ac:grpSpMk id="26" creationId="{AFD40B55-BABB-4B33-ADD3-0C2340430678}"/>
          </ac:grpSpMkLst>
        </pc:grpChg>
        <pc:grpChg chg="add del">
          <ac:chgData name="Fernando Córdova Rodas" userId="3d09fa5460b652ec" providerId="LiveId" clId="{3F68B334-482E-4441-A227-54D67D263E0E}" dt="2026-05-01T00:33:09.871" v="7157" actId="26606"/>
          <ac:grpSpMkLst>
            <pc:docMk/>
            <pc:sldMk cId="3505104971" sldId="394"/>
            <ac:grpSpMk id="27" creationId="{B5D0BDB0-2E17-4D86-BEE1-1A1817E04694}"/>
          </ac:grpSpMkLst>
        </pc:grpChg>
        <pc:picChg chg="add mod ord">
          <ac:chgData name="Fernando Córdova Rodas" userId="3d09fa5460b652ec" providerId="LiveId" clId="{3F68B334-482E-4441-A227-54D67D263E0E}" dt="2026-05-01T00:33:09.877" v="7158" actId="26606"/>
          <ac:picMkLst>
            <pc:docMk/>
            <pc:sldMk cId="3505104971" sldId="394"/>
            <ac:picMk id="3" creationId="{05F62BB9-B7A7-C32B-075B-34C02A617441}"/>
          </ac:picMkLst>
        </pc:picChg>
        <pc:picChg chg="add mod ord">
          <ac:chgData name="Fernando Córdova Rodas" userId="3d09fa5460b652ec" providerId="LiveId" clId="{3F68B334-482E-4441-A227-54D67D263E0E}" dt="2026-05-01T00:33:21.749" v="7159" actId="14100"/>
          <ac:picMkLst>
            <pc:docMk/>
            <pc:sldMk cId="3505104971" sldId="394"/>
            <ac:picMk id="5" creationId="{42D68E13-24D8-DB69-FE66-4BED2753D7E7}"/>
          </ac:picMkLst>
        </pc:picChg>
        <pc:picChg chg="add mod ord">
          <ac:chgData name="Fernando Córdova Rodas" userId="3d09fa5460b652ec" providerId="LiveId" clId="{3F68B334-482E-4441-A227-54D67D263E0E}" dt="2026-05-01T00:33:09.877" v="7158" actId="26606"/>
          <ac:picMkLst>
            <pc:docMk/>
            <pc:sldMk cId="3505104971" sldId="394"/>
            <ac:picMk id="7" creationId="{A3E65266-87FD-FFA4-FA14-A72D7F59F534}"/>
          </ac:picMkLst>
        </pc:picChg>
        <pc:picChg chg="add mod ord">
          <ac:chgData name="Fernando Córdova Rodas" userId="3d09fa5460b652ec" providerId="LiveId" clId="{3F68B334-482E-4441-A227-54D67D263E0E}" dt="2026-05-01T00:33:24.781" v="7160" actId="14100"/>
          <ac:picMkLst>
            <pc:docMk/>
            <pc:sldMk cId="3505104971" sldId="394"/>
            <ac:picMk id="8" creationId="{89DD504D-DBBC-C813-C7CD-95B1E743EEC8}"/>
          </ac:picMkLst>
        </pc:picChg>
        <pc:cxnChg chg="add del">
          <ac:chgData name="Fernando Córdova Rodas" userId="3d09fa5460b652ec" providerId="LiveId" clId="{3F68B334-482E-4441-A227-54D67D263E0E}" dt="2026-05-01T00:32:57.685" v="7155" actId="26606"/>
          <ac:cxnSpMkLst>
            <pc:docMk/>
            <pc:sldMk cId="3505104971" sldId="394"/>
            <ac:cxnSpMk id="13" creationId="{50DA1EB8-87CF-4588-A1FD-4756F9A28F6B}"/>
          </ac:cxnSpMkLst>
        </pc:cxnChg>
        <pc:cxnChg chg="add del">
          <ac:chgData name="Fernando Córdova Rodas" userId="3d09fa5460b652ec" providerId="LiveId" clId="{3F68B334-482E-4441-A227-54D67D263E0E}" dt="2026-05-01T00:32:57.685" v="7155" actId="26606"/>
          <ac:cxnSpMkLst>
            <pc:docMk/>
            <pc:sldMk cId="3505104971" sldId="394"/>
            <ac:cxnSpMk id="15" creationId="{D7A4E378-EA57-47B9-B1EB-58B998F6CFFB}"/>
          </ac:cxnSpMkLst>
        </pc:cxnChg>
        <pc:cxnChg chg="add del">
          <ac:chgData name="Fernando Córdova Rodas" userId="3d09fa5460b652ec" providerId="LiveId" clId="{3F68B334-482E-4441-A227-54D67D263E0E}" dt="2026-05-01T00:32:57.685" v="7155" actId="26606"/>
          <ac:cxnSpMkLst>
            <pc:docMk/>
            <pc:sldMk cId="3505104971" sldId="394"/>
            <ac:cxnSpMk id="17" creationId="{D2B31ED6-76F0-425A-9A41-C947AEF9C145}"/>
          </ac:cxnSpMkLst>
        </pc:cxnChg>
      </pc:sldChg>
      <pc:sldChg chg="addSp delSp modSp add mod modTransition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1453584585" sldId="395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1453584585" sldId="395"/>
            <ac:spMk id="2" creationId="{BBFEB0CA-3EF9-2429-D450-67C92F774741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1453584585" sldId="395"/>
            <ac:spMk id="4" creationId="{CF0D40B0-1914-C09B-9E4B-8193969CB6E8}"/>
          </ac:spMkLst>
        </pc:spChg>
        <pc:picChg chg="add mod">
          <ac:chgData name="Fernando Córdova Rodas" userId="3d09fa5460b652ec" providerId="LiveId" clId="{3F68B334-482E-4441-A227-54D67D263E0E}" dt="2026-04-30T16:43:12.542" v="6886" actId="1076"/>
          <ac:picMkLst>
            <pc:docMk/>
            <pc:sldMk cId="1453584585" sldId="395"/>
            <ac:picMk id="3" creationId="{8FDFAE27-825E-7B29-B8B9-66A23D958B3E}"/>
          </ac:picMkLst>
        </pc:picChg>
        <pc:picChg chg="add mod">
          <ac:chgData name="Fernando Córdova Rodas" userId="3d09fa5460b652ec" providerId="LiveId" clId="{3F68B334-482E-4441-A227-54D67D263E0E}" dt="2026-04-30T16:43:14.670" v="6887" actId="1076"/>
          <ac:picMkLst>
            <pc:docMk/>
            <pc:sldMk cId="1453584585" sldId="395"/>
            <ac:picMk id="5" creationId="{98831D17-2FDA-281C-B672-7D0671560017}"/>
          </ac:picMkLst>
        </pc:picChg>
        <pc:picChg chg="add mod">
          <ac:chgData name="Fernando Córdova Rodas" userId="3d09fa5460b652ec" providerId="LiveId" clId="{3F68B334-482E-4441-A227-54D67D263E0E}" dt="2026-04-30T16:43:17.341" v="6888" actId="1076"/>
          <ac:picMkLst>
            <pc:docMk/>
            <pc:sldMk cId="1453584585" sldId="395"/>
            <ac:picMk id="6" creationId="{F193E342-165C-AD47-1322-747B333F4F1F}"/>
          </ac:picMkLst>
        </pc:picChg>
        <pc:picChg chg="add mod">
          <ac:chgData name="Fernando Córdova Rodas" userId="3d09fa5460b652ec" providerId="LiveId" clId="{3F68B334-482E-4441-A227-54D67D263E0E}" dt="2026-04-30T16:42:46.886" v="6879" actId="14100"/>
          <ac:picMkLst>
            <pc:docMk/>
            <pc:sldMk cId="1453584585" sldId="395"/>
            <ac:picMk id="11" creationId="{92A1BCF6-CE9B-A82F-0CAE-555220FEF91F}"/>
          </ac:picMkLst>
        </pc:picChg>
        <pc:picChg chg="add del mod">
          <ac:chgData name="Fernando Córdova Rodas" userId="3d09fa5460b652ec" providerId="LiveId" clId="{3F68B334-482E-4441-A227-54D67D263E0E}" dt="2026-04-30T01:51:07.142" v="5901" actId="478"/>
          <ac:picMkLst>
            <pc:docMk/>
            <pc:sldMk cId="1453584585" sldId="395"/>
            <ac:picMk id="13" creationId="{A4071481-753E-59AF-6B8F-52BFF1CD4190}"/>
          </ac:picMkLst>
        </pc:picChg>
        <pc:picChg chg="add del mod">
          <ac:chgData name="Fernando Córdova Rodas" userId="3d09fa5460b652ec" providerId="LiveId" clId="{3F68B334-482E-4441-A227-54D67D263E0E}" dt="2026-04-30T01:51:07.142" v="5901" actId="478"/>
          <ac:picMkLst>
            <pc:docMk/>
            <pc:sldMk cId="1453584585" sldId="395"/>
            <ac:picMk id="15" creationId="{6E07EEEB-9045-1DEA-7304-0BF32003AB47}"/>
          </ac:picMkLst>
        </pc:picChg>
        <pc:picChg chg="add mod">
          <ac:chgData name="Fernando Córdova Rodas" userId="3d09fa5460b652ec" providerId="LiveId" clId="{3F68B334-482E-4441-A227-54D67D263E0E}" dt="2026-04-30T16:42:38.271" v="6876" actId="14100"/>
          <ac:picMkLst>
            <pc:docMk/>
            <pc:sldMk cId="1453584585" sldId="395"/>
            <ac:picMk id="17" creationId="{CB5CDB8A-CFEE-1552-1C13-766D71C204F4}"/>
          </ac:picMkLst>
        </pc:picChg>
        <pc:picChg chg="add del mod">
          <ac:chgData name="Fernando Córdova Rodas" userId="3d09fa5460b652ec" providerId="LiveId" clId="{3F68B334-482E-4441-A227-54D67D263E0E}" dt="2026-04-30T16:30:10.396" v="6640" actId="21"/>
          <ac:picMkLst>
            <pc:docMk/>
            <pc:sldMk cId="1453584585" sldId="395"/>
            <ac:picMk id="19" creationId="{F193E342-165C-AD47-1322-747B333F4F1F}"/>
          </ac:picMkLst>
        </pc:picChg>
        <pc:picChg chg="add del mod">
          <ac:chgData name="Fernando Córdova Rodas" userId="3d09fa5460b652ec" providerId="LiveId" clId="{3F68B334-482E-4441-A227-54D67D263E0E}" dt="2026-04-30T01:48:56.416" v="5818" actId="478"/>
          <ac:picMkLst>
            <pc:docMk/>
            <pc:sldMk cId="1453584585" sldId="395"/>
            <ac:picMk id="21" creationId="{7C257E46-FB80-4760-21D9-996BAD395532}"/>
          </ac:picMkLst>
        </pc:picChg>
      </pc:sldChg>
      <pc:sldChg chg="addSp delSp modSp add mod ord modTransition setBg addAnim delAnim modAnim delDesignElem">
        <pc:chgData name="Fernando Córdova Rodas" userId="3d09fa5460b652ec" providerId="LiveId" clId="{3F68B334-482E-4441-A227-54D67D263E0E}" dt="2026-05-01T02:06:56.216" v="7850" actId="790"/>
        <pc:sldMkLst>
          <pc:docMk/>
          <pc:sldMk cId="4086843579" sldId="396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4086843579" sldId="396"/>
            <ac:spMk id="2" creationId="{3AAECCDC-7218-21D9-7E94-904C8C3EE938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4086843579" sldId="396"/>
            <ac:spMk id="4" creationId="{26123322-4D4B-6F3A-0AE5-3BECBFB28E4F}"/>
          </ac:spMkLst>
        </pc:spChg>
        <pc:spChg chg="add del">
          <ac:chgData name="Fernando Córdova Rodas" userId="3d09fa5460b652ec" providerId="LiveId" clId="{3F68B334-482E-4441-A227-54D67D263E0E}" dt="2026-04-30T16:30:59.666" v="6656"/>
          <ac:spMkLst>
            <pc:docMk/>
            <pc:sldMk cId="4086843579" sldId="396"/>
            <ac:spMk id="21" creationId="{99DC7DB1-F372-45D3-9BD0-B4F22977CBD3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4086843579" sldId="396"/>
            <ac:spMk id="23" creationId="{35D1E4A3-6609-48CA-8146-E933DB3887EB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4086843579" sldId="396"/>
            <ac:spMk id="25" creationId="{73234D25-9D3C-4297-BC51-491BF04BEF54}"/>
          </ac:spMkLst>
        </pc:spChg>
        <pc:spChg chg="add del">
          <ac:chgData name="Fernando Córdova Rodas" userId="3d09fa5460b652ec" providerId="LiveId" clId="{3F68B334-482E-4441-A227-54D67D263E0E}" dt="2026-04-30T16:30:59.666" v="6656"/>
          <ac:spMkLst>
            <pc:docMk/>
            <pc:sldMk cId="4086843579" sldId="396"/>
            <ac:spMk id="27" creationId="{49D37543-ACEB-4F6B-975D-F0C8289FF7B4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4086843579" sldId="396"/>
            <ac:spMk id="29" creationId="{3A0325C0-6C6D-4981-90A1-72D8F77A61B8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4086843579" sldId="396"/>
            <ac:spMk id="31" creationId="{11854657-B9F7-47A8-BC8D-AF937EB6DEC2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4086843579" sldId="396"/>
            <ac:spMk id="37" creationId="{AE6731EA-B0B9-4C7A-A7E0-4FBE887B5973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4086843579" sldId="396"/>
            <ac:spMk id="39" creationId="{1645383C-C179-4605-A5B3-52CE2372BA58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4086843579" sldId="396"/>
            <ac:spMk id="41" creationId="{13068ED9-2A20-4CDF-934C-24AB0C2D8450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4086843579" sldId="396"/>
            <ac:spMk id="43" creationId="{25214292-0873-4BDA-98DB-C31C5311CEE3}"/>
          </ac:spMkLst>
        </pc:spChg>
        <pc:picChg chg="add mod">
          <ac:chgData name="Fernando Córdova Rodas" userId="3d09fa5460b652ec" providerId="LiveId" clId="{3F68B334-482E-4441-A227-54D67D263E0E}" dt="2026-04-29T23:06:06.651" v="1876" actId="1076"/>
          <ac:picMkLst>
            <pc:docMk/>
            <pc:sldMk cId="4086843579" sldId="396"/>
            <ac:picMk id="3" creationId="{72480645-1075-6ADA-8081-C71166E3637D}"/>
          </ac:picMkLst>
        </pc:picChg>
        <pc:picChg chg="add mod">
          <ac:chgData name="Fernando Córdova Rodas" userId="3d09fa5460b652ec" providerId="LiveId" clId="{3F68B334-482E-4441-A227-54D67D263E0E}" dt="2026-04-29T23:06:52.252" v="1887" actId="1076"/>
          <ac:picMkLst>
            <pc:docMk/>
            <pc:sldMk cId="4086843579" sldId="396"/>
            <ac:picMk id="5" creationId="{D47FE5CD-B482-5CFF-8C09-6B5E99159418}"/>
          </ac:picMkLst>
        </pc:picChg>
        <pc:picChg chg="add mod">
          <ac:chgData name="Fernando Córdova Rodas" userId="3d09fa5460b652ec" providerId="LiveId" clId="{3F68B334-482E-4441-A227-54D67D263E0E}" dt="2026-04-29T23:06:28.355" v="1882" actId="1076"/>
          <ac:picMkLst>
            <pc:docMk/>
            <pc:sldMk cId="4086843579" sldId="396"/>
            <ac:picMk id="10" creationId="{A23AC17F-5D33-6B5C-24F2-FE4DBD77FD1A}"/>
          </ac:picMkLst>
        </pc:picChg>
        <pc:picChg chg="add mod">
          <ac:chgData name="Fernando Córdova Rodas" userId="3d09fa5460b652ec" providerId="LiveId" clId="{3F68B334-482E-4441-A227-54D67D263E0E}" dt="2026-04-29T23:06:50.485" v="1886" actId="1076"/>
          <ac:picMkLst>
            <pc:docMk/>
            <pc:sldMk cId="4086843579" sldId="396"/>
            <ac:picMk id="12" creationId="{7BCDBF58-B4D8-F6AA-C4D6-4CAEBD1F2CE8}"/>
          </ac:picMkLst>
        </pc:picChg>
      </pc:sldChg>
      <pc:sldChg chg="addSp delSp modSp add mod modTransition setBg addAnim delAnim modAnim">
        <pc:chgData name="Fernando Córdova Rodas" userId="3d09fa5460b652ec" providerId="LiveId" clId="{3F68B334-482E-4441-A227-54D67D263E0E}" dt="2026-05-01T02:08:18.737" v="7864" actId="313"/>
        <pc:sldMkLst>
          <pc:docMk/>
          <pc:sldMk cId="1566647559" sldId="397"/>
        </pc:sldMkLst>
        <pc:spChg chg="add del mod">
          <ac:chgData name="Fernando Córdova Rodas" userId="3d09fa5460b652ec" providerId="LiveId" clId="{3F68B334-482E-4441-A227-54D67D263E0E}" dt="2026-05-01T02:08:18.737" v="7864" actId="313"/>
          <ac:spMkLst>
            <pc:docMk/>
            <pc:sldMk cId="1566647559" sldId="397"/>
            <ac:spMk id="2" creationId="{37C3CE0D-6F77-B9EA-AA6A-7F73F0836357}"/>
          </ac:spMkLst>
        </pc:spChg>
        <pc:spChg chg="del mod">
          <ac:chgData name="Fernando Córdova Rodas" userId="3d09fa5460b652ec" providerId="LiveId" clId="{3F68B334-482E-4441-A227-54D67D263E0E}" dt="2026-05-01T00:26:25.513" v="7136" actId="21"/>
          <ac:spMkLst>
            <pc:docMk/>
            <pc:sldMk cId="1566647559" sldId="397"/>
            <ac:spMk id="3" creationId="{37C3CE0D-6F77-B9EA-AA6A-7F73F0836357}"/>
          </ac:spMkLst>
        </pc:spChg>
        <pc:picChg chg="mod">
          <ac:chgData name="Fernando Córdova Rodas" userId="3d09fa5460b652ec" providerId="LiveId" clId="{3F68B334-482E-4441-A227-54D67D263E0E}" dt="2026-05-01T00:27:01.874" v="7137" actId="26606"/>
          <ac:picMkLst>
            <pc:docMk/>
            <pc:sldMk cId="1566647559" sldId="397"/>
            <ac:picMk id="5" creationId="{33898037-06A6-F315-337E-4CC15BB31706}"/>
          </ac:picMkLst>
        </pc:picChg>
        <pc:picChg chg="add mod ord">
          <ac:chgData name="Fernando Córdova Rodas" userId="3d09fa5460b652ec" providerId="LiveId" clId="{3F68B334-482E-4441-A227-54D67D263E0E}" dt="2026-05-01T00:27:01.874" v="7137" actId="26606"/>
          <ac:picMkLst>
            <pc:docMk/>
            <pc:sldMk cId="1566647559" sldId="397"/>
            <ac:picMk id="7" creationId="{B7C4DDAD-9DEB-7E16-4EDE-FCEAC73CB5B1}"/>
          </ac:picMkLst>
        </pc:picChg>
        <pc:picChg chg="add mod">
          <ac:chgData name="Fernando Córdova Rodas" userId="3d09fa5460b652ec" providerId="LiveId" clId="{3F68B334-482E-4441-A227-54D67D263E0E}" dt="2026-05-01T00:27:01.874" v="7137" actId="26606"/>
          <ac:picMkLst>
            <pc:docMk/>
            <pc:sldMk cId="1566647559" sldId="397"/>
            <ac:picMk id="12" creationId="{29818AAC-BB00-789A-162B-E8CEAD5EA963}"/>
          </ac:picMkLst>
        </pc:picChg>
        <pc:cxnChg chg="add">
          <ac:chgData name="Fernando Córdova Rodas" userId="3d09fa5460b652ec" providerId="LiveId" clId="{3F68B334-482E-4441-A227-54D67D263E0E}" dt="2026-05-01T00:27:01.874" v="7137" actId="26606"/>
          <ac:cxnSpMkLst>
            <pc:docMk/>
            <pc:sldMk cId="1566647559" sldId="397"/>
            <ac:cxnSpMk id="17" creationId="{DCD67800-37AC-4E14-89B0-F79DCB3FB86D}"/>
          </ac:cxnSpMkLst>
        </pc:cxnChg>
        <pc:cxnChg chg="add">
          <ac:chgData name="Fernando Córdova Rodas" userId="3d09fa5460b652ec" providerId="LiveId" clId="{3F68B334-482E-4441-A227-54D67D263E0E}" dt="2026-05-01T00:27:01.874" v="7137" actId="26606"/>
          <ac:cxnSpMkLst>
            <pc:docMk/>
            <pc:sldMk cId="1566647559" sldId="397"/>
            <ac:cxnSpMk id="19" creationId="{20F1788F-A5AE-4188-8274-F7F2E3833ECD}"/>
          </ac:cxnSpMkLst>
        </pc:cxnChg>
      </pc:sldChg>
      <pc:sldChg chg="addSp delSp modSp add mod ord modTransition setBg addAnim delAnim modAnim">
        <pc:chgData name="Fernando Córdova Rodas" userId="3d09fa5460b652ec" providerId="LiveId" clId="{3F68B334-482E-4441-A227-54D67D263E0E}" dt="2026-05-01T02:06:56.216" v="7850" actId="790"/>
        <pc:sldMkLst>
          <pc:docMk/>
          <pc:sldMk cId="1092178473" sldId="398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1092178473" sldId="398"/>
            <ac:spMk id="2" creationId="{8F2C5359-D2C0-CDAC-39E3-625C4EDF56FC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092178473" sldId="398"/>
            <ac:spMk id="5" creationId="{E34F9928-414F-37FF-5236-6C02F903BCF7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1092178473" sldId="398"/>
            <ac:spMk id="18" creationId="{99DC7DB1-F372-45D3-9BD0-B4F22977CBD3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092178473" sldId="398"/>
            <ac:spMk id="20" creationId="{35D1E4A3-6609-48CA-8146-E933DB3887EB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092178473" sldId="398"/>
            <ac:spMk id="22" creationId="{73234D25-9D3C-4297-BC51-491BF04BEF54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092178473" sldId="398"/>
            <ac:spMk id="24" creationId="{49D37543-ACEB-4F6B-975D-F0C8289FF7B4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092178473" sldId="398"/>
            <ac:spMk id="26" creationId="{3A0325C0-6C6D-4981-90A1-72D8F77A61B8}"/>
          </ac:spMkLst>
        </pc:spChg>
        <pc:spChg chg="add">
          <ac:chgData name="Fernando Córdova Rodas" userId="3d09fa5460b652ec" providerId="LiveId" clId="{3F68B334-482E-4441-A227-54D67D263E0E}" dt="2026-05-01T01:09:28.521" v="7468" actId="26606"/>
          <ac:spMkLst>
            <pc:docMk/>
            <pc:sldMk cId="1092178473" sldId="398"/>
            <ac:spMk id="28" creationId="{AF12C9A2-12F3-489A-8898-714DDAF4AC1A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092178473" sldId="398"/>
            <ac:spMk id="34" creationId="{D943188D-609C-4873-87AF-58D69C99C5D6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092178473" sldId="398"/>
            <ac:spMk id="36" creationId="{A5C24B77-65C3-4206-B68F-037C8F50C6D9}"/>
          </ac:spMkLst>
        </pc:spChg>
        <pc:spChg chg="add mod">
          <ac:chgData name="Fernando Córdova Rodas" userId="3d09fa5460b652ec" providerId="LiveId" clId="{3F68B334-482E-4441-A227-54D67D263E0E}" dt="2026-05-01T02:06:56.216" v="7850" actId="790"/>
          <ac:spMkLst>
            <pc:docMk/>
            <pc:sldMk cId="1092178473" sldId="398"/>
            <ac:spMk id="38" creationId="{7B571378-29A1-464D-AA65-9D7EBB941D15}"/>
          </ac:spMkLst>
        </pc:spChg>
        <pc:spChg chg="add">
          <ac:chgData name="Fernando Córdova Rodas" userId="3d09fa5460b652ec" providerId="LiveId" clId="{3F68B334-482E-4441-A227-54D67D263E0E}" dt="2026-05-01T01:09:28.521" v="7468" actId="26606"/>
          <ac:spMkLst>
            <pc:docMk/>
            <pc:sldMk cId="1092178473" sldId="398"/>
            <ac:spMk id="40" creationId="{FC537A7E-D010-4EC2-9AAC-AB86BE7E00E0}"/>
          </ac:spMkLst>
        </pc:spChg>
        <pc:picChg chg="add mod">
          <ac:chgData name="Fernando Córdova Rodas" userId="3d09fa5460b652ec" providerId="LiveId" clId="{3F68B334-482E-4441-A227-54D67D263E0E}" dt="2026-04-30T01:30:39.303" v="4917" actId="14100"/>
          <ac:picMkLst>
            <pc:docMk/>
            <pc:sldMk cId="1092178473" sldId="398"/>
            <ac:picMk id="3" creationId="{0D4A065A-BFDB-702E-711F-FAD8F5B91D73}"/>
          </ac:picMkLst>
        </pc:picChg>
        <pc:picChg chg="mod">
          <ac:chgData name="Fernando Córdova Rodas" userId="3d09fa5460b652ec" providerId="LiveId" clId="{3F68B334-482E-4441-A227-54D67D263E0E}" dt="2026-04-30T01:30:58.837" v="4923" actId="14100"/>
          <ac:picMkLst>
            <pc:docMk/>
            <pc:sldMk cId="1092178473" sldId="398"/>
            <ac:picMk id="4" creationId="{56261E7D-BB65-DEBD-7FC6-443C6FED1382}"/>
          </ac:picMkLst>
        </pc:picChg>
        <pc:picChg chg="mod">
          <ac:chgData name="Fernando Córdova Rodas" userId="3d09fa5460b652ec" providerId="LiveId" clId="{3F68B334-482E-4441-A227-54D67D263E0E}" dt="2026-04-30T01:30:29.815" v="4914" actId="1076"/>
          <ac:picMkLst>
            <pc:docMk/>
            <pc:sldMk cId="1092178473" sldId="398"/>
            <ac:picMk id="7" creationId="{EB6036BA-6F8E-CE9A-BDD9-AE1A25101B61}"/>
          </ac:picMkLst>
        </pc:picChg>
        <pc:picChg chg="mod">
          <ac:chgData name="Fernando Córdova Rodas" userId="3d09fa5460b652ec" providerId="LiveId" clId="{3F68B334-482E-4441-A227-54D67D263E0E}" dt="2026-04-30T01:30:55.070" v="4922" actId="14100"/>
          <ac:picMkLst>
            <pc:docMk/>
            <pc:sldMk cId="1092178473" sldId="398"/>
            <ac:picMk id="9" creationId="{7408698B-6084-C3C4-7B56-481D7092543B}"/>
          </ac:picMkLst>
        </pc:picChg>
      </pc:sldChg>
      <pc:sldChg chg="addSp delSp modSp add mod modTransition addAnim delAnim modAnim">
        <pc:chgData name="Fernando Córdova Rodas" userId="3d09fa5460b652ec" providerId="LiveId" clId="{3F68B334-482E-4441-A227-54D67D263E0E}" dt="2026-05-01T02:07:16.111" v="7855" actId="313"/>
        <pc:sldMkLst>
          <pc:docMk/>
          <pc:sldMk cId="2126471910" sldId="399"/>
        </pc:sldMkLst>
        <pc:spChg chg="del">
          <ac:chgData name="Fernando Córdova Rodas" userId="3d09fa5460b652ec" providerId="LiveId" clId="{3F68B334-482E-4441-A227-54D67D263E0E}" dt="2026-04-30T01:52:22.545" v="5929" actId="478"/>
          <ac:spMkLst>
            <pc:docMk/>
            <pc:sldMk cId="2126471910" sldId="399"/>
            <ac:spMk id="2" creationId="{F9259911-0E0A-16C6-69B7-FC8311439CE3}"/>
          </ac:spMkLst>
        </pc:spChg>
        <pc:spChg chg="mod">
          <ac:chgData name="Fernando Córdova Rodas" userId="3d09fa5460b652ec" providerId="LiveId" clId="{3F68B334-482E-4441-A227-54D67D263E0E}" dt="2026-05-01T02:07:16.111" v="7855" actId="313"/>
          <ac:spMkLst>
            <pc:docMk/>
            <pc:sldMk cId="2126471910" sldId="399"/>
            <ac:spMk id="4" creationId="{82C44CDB-B097-46E8-BA1E-6749219C803A}"/>
          </ac:spMkLst>
        </pc:spChg>
        <pc:spChg chg="add del mod">
          <ac:chgData name="Fernando Córdova Rodas" userId="3d09fa5460b652ec" providerId="LiveId" clId="{3F68B334-482E-4441-A227-54D67D263E0E}" dt="2026-04-30T01:52:27.520" v="5930" actId="478"/>
          <ac:spMkLst>
            <pc:docMk/>
            <pc:sldMk cId="2126471910" sldId="399"/>
            <ac:spMk id="12" creationId="{7AD1C673-DF1B-3DEA-814C-A3A1A4894F08}"/>
          </ac:spMkLst>
        </pc:spChg>
        <pc:picChg chg="add del mod">
          <ac:chgData name="Fernando Córdova Rodas" userId="3d09fa5460b652ec" providerId="LiveId" clId="{3F68B334-482E-4441-A227-54D67D263E0E}" dt="2026-04-30T01:52:47.103" v="5937" actId="478"/>
          <ac:picMkLst>
            <pc:docMk/>
            <pc:sldMk cId="2126471910" sldId="399"/>
            <ac:picMk id="3" creationId="{1C089474-3F6F-DD80-C4AC-FDBEDBD51660}"/>
          </ac:picMkLst>
        </pc:picChg>
        <pc:picChg chg="add mod">
          <ac:chgData name="Fernando Córdova Rodas" userId="3d09fa5460b652ec" providerId="LiveId" clId="{3F68B334-482E-4441-A227-54D67D263E0E}" dt="2026-04-30T16:39:40.574" v="6840" actId="1076"/>
          <ac:picMkLst>
            <pc:docMk/>
            <pc:sldMk cId="2126471910" sldId="399"/>
            <ac:picMk id="5" creationId="{9C3019AD-05F6-B9A1-D13A-F3B9AA366A4C}"/>
          </ac:picMkLst>
        </pc:picChg>
        <pc:picChg chg="add del mod">
          <ac:chgData name="Fernando Córdova Rodas" userId="3d09fa5460b652ec" providerId="LiveId" clId="{3F68B334-482E-4441-A227-54D67D263E0E}" dt="2026-04-30T01:52:47.103" v="5937" actId="478"/>
          <ac:picMkLst>
            <pc:docMk/>
            <pc:sldMk cId="2126471910" sldId="399"/>
            <ac:picMk id="6" creationId="{1F4EF9CD-6AA6-A72C-9CF9-0ED138A82CCD}"/>
          </ac:picMkLst>
        </pc:picChg>
        <pc:picChg chg="add del mod">
          <ac:chgData name="Fernando Córdova Rodas" userId="3d09fa5460b652ec" providerId="LiveId" clId="{3F68B334-482E-4441-A227-54D67D263E0E}" dt="2026-04-30T01:50:51.931" v="5899" actId="478"/>
          <ac:picMkLst>
            <pc:docMk/>
            <pc:sldMk cId="2126471910" sldId="399"/>
            <ac:picMk id="7" creationId="{AF0C50F8-47D8-7E03-C899-D09FEAB74359}"/>
          </ac:picMkLst>
        </pc:picChg>
        <pc:picChg chg="add mod">
          <ac:chgData name="Fernando Córdova Rodas" userId="3d09fa5460b652ec" providerId="LiveId" clId="{3F68B334-482E-4441-A227-54D67D263E0E}" dt="2026-04-30T16:39:25.965" v="6836" actId="1076"/>
          <ac:picMkLst>
            <pc:docMk/>
            <pc:sldMk cId="2126471910" sldId="399"/>
            <ac:picMk id="8" creationId="{E7AD019F-0948-9D52-23A4-4580677A1332}"/>
          </ac:picMkLst>
        </pc:picChg>
        <pc:picChg chg="add mod">
          <ac:chgData name="Fernando Córdova Rodas" userId="3d09fa5460b652ec" providerId="LiveId" clId="{3F68B334-482E-4441-A227-54D67D263E0E}" dt="2026-04-30T16:39:32.629" v="6838" actId="1076"/>
          <ac:picMkLst>
            <pc:docMk/>
            <pc:sldMk cId="2126471910" sldId="399"/>
            <ac:picMk id="9" creationId="{8D4C49F5-23CF-6115-5CAC-DD40BA9B2D22}"/>
          </ac:picMkLst>
        </pc:picChg>
        <pc:picChg chg="add mod">
          <ac:chgData name="Fernando Córdova Rodas" userId="3d09fa5460b652ec" providerId="LiveId" clId="{3F68B334-482E-4441-A227-54D67D263E0E}" dt="2026-04-30T16:39:10.310" v="6831" actId="14100"/>
          <ac:picMkLst>
            <pc:docMk/>
            <pc:sldMk cId="2126471910" sldId="399"/>
            <ac:picMk id="10" creationId="{07CDDB69-1AF4-A640-57A5-2F7EB73F4CEF}"/>
          </ac:picMkLst>
        </pc:picChg>
        <pc:picChg chg="del mod">
          <ac:chgData name="Fernando Córdova Rodas" userId="3d09fa5460b652ec" providerId="LiveId" clId="{3F68B334-482E-4441-A227-54D67D263E0E}" dt="2026-04-30T01:50:51.931" v="5899" actId="478"/>
          <ac:picMkLst>
            <pc:docMk/>
            <pc:sldMk cId="2126471910" sldId="399"/>
            <ac:picMk id="22" creationId="{AA7EAB8F-D75D-884E-A659-45AFC456E43B}"/>
          </ac:picMkLst>
        </pc:picChg>
      </pc:sldChg>
      <pc:sldChg chg="addSp delSp modSp add mod modTransition setBg addAnim delAnim modAnim delDesignElem">
        <pc:chgData name="Fernando Córdova Rodas" userId="3d09fa5460b652ec" providerId="LiveId" clId="{3F68B334-482E-4441-A227-54D67D263E0E}" dt="2026-05-01T02:06:56.216" v="7850" actId="790"/>
        <pc:sldMkLst>
          <pc:docMk/>
          <pc:sldMk cId="2361565236" sldId="400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361565236" sldId="400"/>
            <ac:spMk id="2" creationId="{1E0320CF-82EE-258A-CEFD-218DB4DE5C3B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2361565236" sldId="400"/>
            <ac:spMk id="4" creationId="{586A5E83-2F40-0179-792D-29367160B6AB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361565236" sldId="400"/>
            <ac:spMk id="31" creationId="{DAB9C36F-D5DA-4963-8F46-ACB29FC5861B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361565236" sldId="400"/>
            <ac:spMk id="33" creationId="{9E9699F7-F6C8-4681-8B5B-3689D902BA61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361565236" sldId="400"/>
            <ac:spMk id="35" creationId="{F69729CC-46A6-4B9D-A836-1A54CB413DAF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361565236" sldId="400"/>
            <ac:spMk id="37" creationId="{79E68761-88C6-42AA-ABF3-C16ED1DF955E}"/>
          </ac:spMkLst>
        </pc:spChg>
        <pc:spChg chg="add del">
          <ac:chgData name="Fernando Córdova Rodas" userId="3d09fa5460b652ec" providerId="LiveId" clId="{3F68B334-482E-4441-A227-54D67D263E0E}" dt="2026-04-30T16:30:59.666" v="6656"/>
          <ac:spMkLst>
            <pc:docMk/>
            <pc:sldMk cId="2361565236" sldId="400"/>
            <ac:spMk id="39" creationId="{7701378C-5339-4CC1-A08C-47B4402B2E79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361565236" sldId="400"/>
            <ac:spMk id="41" creationId="{DE387429-3AC2-470B-BB39-5023E02A2B0E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361565236" sldId="400"/>
            <ac:spMk id="47" creationId="{7940C733-B1A3-4088-AAE0-A56DD01EE1A2}"/>
          </ac:spMkLst>
        </pc:spChg>
        <pc:spChg chg="add del">
          <ac:chgData name="Fernando Córdova Rodas" userId="3d09fa5460b652ec" providerId="LiveId" clId="{3F68B334-482E-4441-A227-54D67D263E0E}" dt="2026-04-30T16:30:59.666" v="6656"/>
          <ac:spMkLst>
            <pc:docMk/>
            <pc:sldMk cId="2361565236" sldId="400"/>
            <ac:spMk id="49" creationId="{199B1196-F7DC-4EFB-A468-B01DF964BF1B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361565236" sldId="400"/>
            <ac:spMk id="51" creationId="{36CD8165-D3D7-46E7-8982-2A369B69B59D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2361565236" sldId="400"/>
            <ac:spMk id="53" creationId="{EEFC4D24-5CDD-40EF-BA9B-721AEEB3F892}"/>
          </ac:spMkLst>
        </pc:spChg>
        <pc:picChg chg="add mod">
          <ac:chgData name="Fernando Córdova Rodas" userId="3d09fa5460b652ec" providerId="LiveId" clId="{3F68B334-482E-4441-A227-54D67D263E0E}" dt="2026-04-30T16:21:48.123" v="6520" actId="1076"/>
          <ac:picMkLst>
            <pc:docMk/>
            <pc:sldMk cId="2361565236" sldId="400"/>
            <ac:picMk id="3" creationId="{707E9561-DF2B-F755-4896-2A275F829C54}"/>
          </ac:picMkLst>
        </pc:picChg>
        <pc:picChg chg="add mod">
          <ac:chgData name="Fernando Córdova Rodas" userId="3d09fa5460b652ec" providerId="LiveId" clId="{3F68B334-482E-4441-A227-54D67D263E0E}" dt="2026-04-30T16:21:28.640" v="6518" actId="13822"/>
          <ac:picMkLst>
            <pc:docMk/>
            <pc:sldMk cId="2361565236" sldId="400"/>
            <ac:picMk id="5" creationId="{F501820F-21B3-4F6E-7786-C1A58557FC27}"/>
          </ac:picMkLst>
        </pc:picChg>
        <pc:picChg chg="add mod">
          <ac:chgData name="Fernando Córdova Rodas" userId="3d09fa5460b652ec" providerId="LiveId" clId="{3F68B334-482E-4441-A227-54D67D263E0E}" dt="2026-04-30T16:20:31.583" v="6510" actId="1076"/>
          <ac:picMkLst>
            <pc:docMk/>
            <pc:sldMk cId="2361565236" sldId="400"/>
            <ac:picMk id="10" creationId="{BD0EEEF3-AB39-AC50-B047-08BEF995576D}"/>
          </ac:picMkLst>
        </pc:picChg>
        <pc:picChg chg="add del mod">
          <ac:chgData name="Fernando Córdova Rodas" userId="3d09fa5460b652ec" providerId="LiveId" clId="{3F68B334-482E-4441-A227-54D67D263E0E}" dt="2026-04-30T16:16:33.428" v="6467" actId="478"/>
          <ac:picMkLst>
            <pc:docMk/>
            <pc:sldMk cId="2361565236" sldId="400"/>
            <ac:picMk id="11" creationId="{6A9218FD-851E-9D40-73C7-B9E50CDECDD7}"/>
          </ac:picMkLst>
        </pc:picChg>
        <pc:picChg chg="add mod">
          <ac:chgData name="Fernando Córdova Rodas" userId="3d09fa5460b652ec" providerId="LiveId" clId="{3F68B334-482E-4441-A227-54D67D263E0E}" dt="2026-04-30T16:20:06.899" v="6503" actId="1076"/>
          <ac:picMkLst>
            <pc:docMk/>
            <pc:sldMk cId="2361565236" sldId="400"/>
            <ac:picMk id="12" creationId="{82212E28-A7A6-BE92-CC12-CD08F1B04888}"/>
          </ac:picMkLst>
        </pc:picChg>
        <pc:picChg chg="add mod">
          <ac:chgData name="Fernando Córdova Rodas" userId="3d09fa5460b652ec" providerId="LiveId" clId="{3F68B334-482E-4441-A227-54D67D263E0E}" dt="2026-04-30T16:20:29.062" v="6509" actId="1076"/>
          <ac:picMkLst>
            <pc:docMk/>
            <pc:sldMk cId="2361565236" sldId="400"/>
            <ac:picMk id="13" creationId="{97867EF0-30C3-6801-BDC2-C7CD3F65C442}"/>
          </ac:picMkLst>
        </pc:picChg>
        <pc:picChg chg="add del mod">
          <ac:chgData name="Fernando Córdova Rodas" userId="3d09fa5460b652ec" providerId="LiveId" clId="{3F68B334-482E-4441-A227-54D67D263E0E}" dt="2026-04-30T16:19:19.378" v="6498" actId="21"/>
          <ac:picMkLst>
            <pc:docMk/>
            <pc:sldMk cId="2361565236" sldId="400"/>
            <ac:picMk id="14" creationId="{707E9561-DF2B-F755-4896-2A275F829C54}"/>
          </ac:picMkLst>
        </pc:picChg>
        <pc:picChg chg="add del mod">
          <ac:chgData name="Fernando Córdova Rodas" userId="3d09fa5460b652ec" providerId="LiveId" clId="{3F68B334-482E-4441-A227-54D67D263E0E}" dt="2026-04-30T16:19:19.378" v="6498" actId="21"/>
          <ac:picMkLst>
            <pc:docMk/>
            <pc:sldMk cId="2361565236" sldId="400"/>
            <ac:picMk id="17" creationId="{F501820F-21B3-4F6E-7786-C1A58557FC27}"/>
          </ac:picMkLst>
        </pc:picChg>
        <pc:picChg chg="add mod">
          <ac:chgData name="Fernando Córdova Rodas" userId="3d09fa5460b652ec" providerId="LiveId" clId="{3F68B334-482E-4441-A227-54D67D263E0E}" dt="2026-04-30T16:20:09.462" v="6504" actId="1076"/>
          <ac:picMkLst>
            <pc:docMk/>
            <pc:sldMk cId="2361565236" sldId="400"/>
            <ac:picMk id="22" creationId="{205B038D-54A5-FEEC-AC44-AAA5CE9C1175}"/>
          </ac:picMkLst>
        </pc:picChg>
      </pc:sldChg>
      <pc:sldChg chg="addSp delSp modSp add mod modTransition addAnim delAnim modAnim">
        <pc:chgData name="Fernando Córdova Rodas" userId="3d09fa5460b652ec" providerId="LiveId" clId="{3F68B334-482E-4441-A227-54D67D263E0E}" dt="2026-05-01T02:07:18.007" v="7857" actId="313"/>
        <pc:sldMkLst>
          <pc:docMk/>
          <pc:sldMk cId="554810803" sldId="401"/>
        </pc:sldMkLst>
        <pc:spChg chg="del">
          <ac:chgData name="Fernando Córdova Rodas" userId="3d09fa5460b652ec" providerId="LiveId" clId="{3F68B334-482E-4441-A227-54D67D263E0E}" dt="2026-04-30T01:56:43.346" v="6039" actId="478"/>
          <ac:spMkLst>
            <pc:docMk/>
            <pc:sldMk cId="554810803" sldId="401"/>
            <ac:spMk id="2" creationId="{2A94F264-C29C-D724-222F-D2F337F45177}"/>
          </ac:spMkLst>
        </pc:spChg>
        <pc:spChg chg="mod">
          <ac:chgData name="Fernando Córdova Rodas" userId="3d09fa5460b652ec" providerId="LiveId" clId="{3F68B334-482E-4441-A227-54D67D263E0E}" dt="2026-05-01T02:07:18.007" v="7857" actId="313"/>
          <ac:spMkLst>
            <pc:docMk/>
            <pc:sldMk cId="554810803" sldId="401"/>
            <ac:spMk id="4" creationId="{389DDD06-48AE-725D-1F28-D5A0601FFDA1}"/>
          </ac:spMkLst>
        </pc:spChg>
        <pc:spChg chg="add del mod">
          <ac:chgData name="Fernando Córdova Rodas" userId="3d09fa5460b652ec" providerId="LiveId" clId="{3F68B334-482E-4441-A227-54D67D263E0E}" dt="2026-04-30T01:56:45.608" v="6040" actId="478"/>
          <ac:spMkLst>
            <pc:docMk/>
            <pc:sldMk cId="554810803" sldId="401"/>
            <ac:spMk id="8" creationId="{526A3BC0-28AD-A01C-23ED-0A68023C18C9}"/>
          </ac:spMkLst>
        </pc:spChg>
        <pc:picChg chg="add mod">
          <ac:chgData name="Fernando Córdova Rodas" userId="3d09fa5460b652ec" providerId="LiveId" clId="{3F68B334-482E-4441-A227-54D67D263E0E}" dt="2026-04-30T16:41:32.981" v="6862" actId="1076"/>
          <ac:picMkLst>
            <pc:docMk/>
            <pc:sldMk cId="554810803" sldId="401"/>
            <ac:picMk id="3" creationId="{065DD8D5-B760-3EE3-3D27-FB6D914C2B18}"/>
          </ac:picMkLst>
        </pc:picChg>
        <pc:picChg chg="add mod">
          <ac:chgData name="Fernando Córdova Rodas" userId="3d09fa5460b652ec" providerId="LiveId" clId="{3F68B334-482E-4441-A227-54D67D263E0E}" dt="2026-04-30T16:41:21.037" v="6858" actId="14100"/>
          <ac:picMkLst>
            <pc:docMk/>
            <pc:sldMk cId="554810803" sldId="401"/>
            <ac:picMk id="5" creationId="{A80F72D2-B7B0-F286-F15D-7BB6C051DAB2}"/>
          </ac:picMkLst>
        </pc:picChg>
        <pc:picChg chg="add mod">
          <ac:chgData name="Fernando Córdova Rodas" userId="3d09fa5460b652ec" providerId="LiveId" clId="{3F68B334-482E-4441-A227-54D67D263E0E}" dt="2026-04-30T16:41:17.046" v="6856" actId="1076"/>
          <ac:picMkLst>
            <pc:docMk/>
            <pc:sldMk cId="554810803" sldId="401"/>
            <ac:picMk id="7" creationId="{E27B8CA1-3216-4B7B-AF71-4129035548D1}"/>
          </ac:picMkLst>
        </pc:picChg>
        <pc:picChg chg="add mod">
          <ac:chgData name="Fernando Córdova Rodas" userId="3d09fa5460b652ec" providerId="LiveId" clId="{3F68B334-482E-4441-A227-54D67D263E0E}" dt="2026-04-30T16:40:26.705" v="6842" actId="1076"/>
          <ac:picMkLst>
            <pc:docMk/>
            <pc:sldMk cId="554810803" sldId="401"/>
            <ac:picMk id="9" creationId="{7F054459-6FF7-AF6C-2532-4DA471A3A822}"/>
          </ac:picMkLst>
        </pc:picChg>
        <pc:picChg chg="add mod">
          <ac:chgData name="Fernando Córdova Rodas" userId="3d09fa5460b652ec" providerId="LiveId" clId="{3F68B334-482E-4441-A227-54D67D263E0E}" dt="2026-04-30T16:40:42.590" v="6847" actId="14100"/>
          <ac:picMkLst>
            <pc:docMk/>
            <pc:sldMk cId="554810803" sldId="401"/>
            <ac:picMk id="10" creationId="{29D13721-76DD-948E-9923-5E5E369C98F2}"/>
          </ac:picMkLst>
        </pc:picChg>
      </pc:sldChg>
      <pc:sldChg chg="addSp delSp modSp add mod modTransition setBg addAnim delAnim modAnim delDesignElem">
        <pc:chgData name="Fernando Córdova Rodas" userId="3d09fa5460b652ec" providerId="LiveId" clId="{3F68B334-482E-4441-A227-54D67D263E0E}" dt="2026-05-01T02:06:56.216" v="7850" actId="790"/>
        <pc:sldMkLst>
          <pc:docMk/>
          <pc:sldMk cId="1400018708" sldId="402"/>
        </pc:sldMkLst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1400018708" sldId="402"/>
            <ac:spMk id="2" creationId="{6A027B17-AAB2-6441-4344-4770764EDEAF}"/>
          </ac:spMkLst>
        </pc:spChg>
        <pc:spChg chg="del mod">
          <ac:chgData name="Fernando Córdova Rodas" userId="3d09fa5460b652ec" providerId="LiveId" clId="{3F68B334-482E-4441-A227-54D67D263E0E}" dt="2026-04-30T02:12:22.621" v="6121" actId="478"/>
          <ac:spMkLst>
            <pc:docMk/>
            <pc:sldMk cId="1400018708" sldId="402"/>
            <ac:spMk id="4" creationId="{00A8771A-6ABC-ED9C-FB9E-BC51CCB6BA30}"/>
          </ac:spMkLst>
        </pc:spChg>
        <pc:spChg chg="add del">
          <ac:chgData name="Fernando Córdova Rodas" userId="3d09fa5460b652ec" providerId="LiveId" clId="{3F68B334-482E-4441-A227-54D67D263E0E}" dt="2026-04-30T02:12:09.338" v="6119" actId="26606"/>
          <ac:spMkLst>
            <pc:docMk/>
            <pc:sldMk cId="1400018708" sldId="402"/>
            <ac:spMk id="25" creationId="{9906A214-F61F-45A5-9B03-86C98470C759}"/>
          </ac:spMkLst>
        </pc:spChg>
        <pc:spChg chg="add">
          <ac:chgData name="Fernando Córdova Rodas" userId="3d09fa5460b652ec" providerId="LiveId" clId="{3F68B334-482E-4441-A227-54D67D263E0E}" dt="2026-04-30T02:11:27.349" v="6111" actId="26606"/>
          <ac:spMkLst>
            <pc:docMk/>
            <pc:sldMk cId="1400018708" sldId="402"/>
            <ac:spMk id="27" creationId="{A1C31DC4-93F3-41DF-87A9-989BA3348625}"/>
          </ac:spMkLst>
        </pc:spChg>
        <pc:spChg chg="add del">
          <ac:chgData name="Fernando Córdova Rodas" userId="3d09fa5460b652ec" providerId="LiveId" clId="{3F68B334-482E-4441-A227-54D67D263E0E}" dt="2026-04-30T02:12:09.338" v="6119" actId="26606"/>
          <ac:spMkLst>
            <pc:docMk/>
            <pc:sldMk cId="1400018708" sldId="402"/>
            <ac:spMk id="29" creationId="{CD498D29-9D5B-4183-9C3F-91804BC4D4FB}"/>
          </ac:spMkLst>
        </pc:spChg>
        <pc:spChg chg="add del">
          <ac:chgData name="Fernando Córdova Rodas" userId="3d09fa5460b652ec" providerId="LiveId" clId="{3F68B334-482E-4441-A227-54D67D263E0E}" dt="2026-04-30T02:12:09.338" v="6119" actId="26606"/>
          <ac:spMkLst>
            <pc:docMk/>
            <pc:sldMk cId="1400018708" sldId="402"/>
            <ac:spMk id="31" creationId="{F797001C-C21F-48EE-9BF6-2E5B27E8A295}"/>
          </ac:spMkLst>
        </pc:spChg>
        <pc:spChg chg="add del">
          <ac:chgData name="Fernando Córdova Rodas" userId="3d09fa5460b652ec" providerId="LiveId" clId="{3F68B334-482E-4441-A227-54D67D263E0E}" dt="2026-04-30T02:12:09.338" v="6119" actId="26606"/>
          <ac:spMkLst>
            <pc:docMk/>
            <pc:sldMk cId="1400018708" sldId="402"/>
            <ac:spMk id="37" creationId="{A0558563-651A-48C1-830F-85F87B0152FF}"/>
          </ac:spMkLst>
        </pc:spChg>
        <pc:spChg chg="add">
          <ac:chgData name="Fernando Córdova Rodas" userId="3d09fa5460b652ec" providerId="LiveId" clId="{3F68B334-482E-4441-A227-54D67D263E0E}" dt="2026-04-30T02:11:27.349" v="6111" actId="26606"/>
          <ac:spMkLst>
            <pc:docMk/>
            <pc:sldMk cId="1400018708" sldId="402"/>
            <ac:spMk id="39" creationId="{237DC018-4948-40D3-91FE-2D3EC8536FC4}"/>
          </ac:spMkLst>
        </pc:spChg>
        <pc:spChg chg="add del">
          <ac:chgData name="Fernando Córdova Rodas" userId="3d09fa5460b652ec" providerId="LiveId" clId="{3F68B334-482E-4441-A227-54D67D263E0E}" dt="2026-04-30T02:12:09.338" v="6119" actId="26606"/>
          <ac:spMkLst>
            <pc:docMk/>
            <pc:sldMk cId="1400018708" sldId="402"/>
            <ac:spMk id="41" creationId="{2AA194F4-9790-4B97-B415-E1431A9B38C8}"/>
          </ac:spMkLst>
        </pc:spChg>
        <pc:spChg chg="add">
          <ac:chgData name="Fernando Córdova Rodas" userId="3d09fa5460b652ec" providerId="LiveId" clId="{3F68B334-482E-4441-A227-54D67D263E0E}" dt="2026-04-30T02:11:27.349" v="6111" actId="26606"/>
          <ac:spMkLst>
            <pc:docMk/>
            <pc:sldMk cId="1400018708" sldId="402"/>
            <ac:spMk id="43" creationId="{71A6CE9F-C2FB-4755-A838-F36AD5C8D330}"/>
          </ac:spMkLst>
        </pc:spChg>
        <pc:spChg chg="del">
          <ac:chgData name="Fernando Córdova Rodas" userId="3d09fa5460b652ec" providerId="LiveId" clId="{3F68B334-482E-4441-A227-54D67D263E0E}" dt="2026-04-30T02:12:34.362" v="6122" actId="26606"/>
          <ac:spMkLst>
            <pc:docMk/>
            <pc:sldMk cId="1400018708" sldId="402"/>
            <ac:spMk id="58" creationId="{A1C31DC4-93F3-41DF-87A9-989BA3348625}"/>
          </ac:spMkLst>
        </pc:spChg>
        <pc:spChg chg="add del">
          <ac:chgData name="Fernando Córdova Rodas" userId="3d09fa5460b652ec" providerId="LiveId" clId="{3F68B334-482E-4441-A227-54D67D263E0E}" dt="2026-04-30T02:12:34.362" v="6122" actId="26606"/>
          <ac:spMkLst>
            <pc:docMk/>
            <pc:sldMk cId="1400018708" sldId="402"/>
            <ac:spMk id="60" creationId="{CD498D29-9D5B-4183-9C3F-91804BC4D4FB}"/>
          </ac:spMkLst>
        </pc:spChg>
        <pc:spChg chg="add del">
          <ac:chgData name="Fernando Córdova Rodas" userId="3d09fa5460b652ec" providerId="LiveId" clId="{3F68B334-482E-4441-A227-54D67D263E0E}" dt="2026-04-30T02:12:34.362" v="6122" actId="26606"/>
          <ac:spMkLst>
            <pc:docMk/>
            <pc:sldMk cId="1400018708" sldId="402"/>
            <ac:spMk id="68" creationId="{041703FA-3B60-44B5-BFBE-5288F0FE2A34}"/>
          </ac:spMkLst>
        </pc:spChg>
        <pc:spChg chg="add del">
          <ac:chgData name="Fernando Córdova Rodas" userId="3d09fa5460b652ec" providerId="LiveId" clId="{3F68B334-482E-4441-A227-54D67D263E0E}" dt="2026-04-30T02:12:34.362" v="6122" actId="26606"/>
          <ac:spMkLst>
            <pc:docMk/>
            <pc:sldMk cId="1400018708" sldId="402"/>
            <ac:spMk id="72" creationId="{9355D5EA-5906-4636-9A66-587D8662D56B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400018708" sldId="402"/>
            <ac:spMk id="83" creationId="{99DC7DB1-F372-45D3-9BD0-B4F22977CBD3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400018708" sldId="402"/>
            <ac:spMk id="85" creationId="{35D1E4A3-6609-48CA-8146-E933DB3887EB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400018708" sldId="402"/>
            <ac:spMk id="87" creationId="{9906A214-F61F-45A5-9B03-86C98470C759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400018708" sldId="402"/>
            <ac:spMk id="89" creationId="{A1C31DC4-93F3-41DF-87A9-989BA3348625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400018708" sldId="402"/>
            <ac:spMk id="91" creationId="{CD498D29-9D5B-4183-9C3F-91804BC4D4FB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400018708" sldId="402"/>
            <ac:spMk id="93" creationId="{3CE935C7-7730-4E4C-8C3B-652A4B7576D8}"/>
          </ac:spMkLst>
        </pc:spChg>
        <pc:spChg chg="add del">
          <ac:chgData name="Fernando Córdova Rodas" userId="3d09fa5460b652ec" providerId="LiveId" clId="{3F68B334-482E-4441-A227-54D67D263E0E}" dt="2026-04-30T16:30:59.666" v="6656"/>
          <ac:spMkLst>
            <pc:docMk/>
            <pc:sldMk cId="1400018708" sldId="402"/>
            <ac:spMk id="99" creationId="{041703FA-3B60-44B5-BFBE-5288F0FE2A34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400018708" sldId="402"/>
            <ac:spMk id="101" creationId="{F722A1DC-4C93-41F8-856F-2770AE7E073D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400018708" sldId="402"/>
            <ac:spMk id="103" creationId="{9355D5EA-5906-4636-9A66-587D8662D56B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400018708" sldId="402"/>
            <ac:spMk id="105" creationId="{997F2DA4-4F5C-4787-834C-88BC16AB7354}"/>
          </ac:spMkLst>
        </pc:spChg>
        <pc:picChg chg="add mod">
          <ac:chgData name="Fernando Córdova Rodas" userId="3d09fa5460b652ec" providerId="LiveId" clId="{3F68B334-482E-4441-A227-54D67D263E0E}" dt="2026-04-30T01:58:47.913" v="6090"/>
          <ac:picMkLst>
            <pc:docMk/>
            <pc:sldMk cId="1400018708" sldId="402"/>
            <ac:picMk id="3" creationId="{B9FBC688-5759-93A9-2874-BF84E249442C}"/>
          </ac:picMkLst>
        </pc:picChg>
        <pc:picChg chg="add mod">
          <ac:chgData name="Fernando Córdova Rodas" userId="3d09fa5460b652ec" providerId="LiveId" clId="{3F68B334-482E-4441-A227-54D67D263E0E}" dt="2026-04-30T01:58:47.913" v="6090"/>
          <ac:picMkLst>
            <pc:docMk/>
            <pc:sldMk cId="1400018708" sldId="402"/>
            <ac:picMk id="5" creationId="{B2227B95-2A31-351A-0B27-6E40D6EB4BA5}"/>
          </ac:picMkLst>
        </pc:picChg>
        <pc:picChg chg="add mod">
          <ac:chgData name="Fernando Córdova Rodas" userId="3d09fa5460b652ec" providerId="LiveId" clId="{3F68B334-482E-4441-A227-54D67D263E0E}" dt="2026-04-30T02:09:54.226" v="6095" actId="1076"/>
          <ac:picMkLst>
            <pc:docMk/>
            <pc:sldMk cId="1400018708" sldId="402"/>
            <ac:picMk id="7" creationId="{05BF0F79-FEB3-F92E-163F-D73E5879B1C1}"/>
          </ac:picMkLst>
        </pc:picChg>
        <pc:picChg chg="add mod">
          <ac:chgData name="Fernando Córdova Rodas" userId="3d09fa5460b652ec" providerId="LiveId" clId="{3F68B334-482E-4441-A227-54D67D263E0E}" dt="2026-04-30T16:40:53.607" v="6852" actId="26606"/>
          <ac:picMkLst>
            <pc:docMk/>
            <pc:sldMk cId="1400018708" sldId="402"/>
            <ac:picMk id="9" creationId="{F858E754-E579-3684-5AF6-DAC1E65EC64F}"/>
          </ac:picMkLst>
        </pc:picChg>
        <pc:picChg chg="add mod">
          <ac:chgData name="Fernando Córdova Rodas" userId="3d09fa5460b652ec" providerId="LiveId" clId="{3F68B334-482E-4441-A227-54D67D263E0E}" dt="2026-04-30T02:11:55.010" v="6118" actId="1076"/>
          <ac:picMkLst>
            <pc:docMk/>
            <pc:sldMk cId="1400018708" sldId="402"/>
            <ac:picMk id="10" creationId="{AA7C08B6-84A7-698D-4DB6-B3F6BB209B23}"/>
          </ac:picMkLst>
        </pc:picChg>
        <pc:picChg chg="add mod">
          <ac:chgData name="Fernando Córdova Rodas" userId="3d09fa5460b652ec" providerId="LiveId" clId="{3F68B334-482E-4441-A227-54D67D263E0E}" dt="2026-04-30T02:11:53.770" v="6117" actId="1076"/>
          <ac:picMkLst>
            <pc:docMk/>
            <pc:sldMk cId="1400018708" sldId="402"/>
            <ac:picMk id="12" creationId="{E4C02951-4B68-C10B-19BE-501F6B700990}"/>
          </ac:picMkLst>
        </pc:picChg>
      </pc:sldChg>
      <pc:sldChg chg="addSp delSp modSp add mod modTransition addAnim delAnim modAnim">
        <pc:chgData name="Fernando Córdova Rodas" userId="3d09fa5460b652ec" providerId="LiveId" clId="{3F68B334-482E-4441-A227-54D67D263E0E}" dt="2026-05-01T02:07:13.695" v="7854" actId="313"/>
        <pc:sldMkLst>
          <pc:docMk/>
          <pc:sldMk cId="125395421" sldId="403"/>
        </pc:sldMkLst>
        <pc:spChg chg="mod">
          <ac:chgData name="Fernando Córdova Rodas" userId="3d09fa5460b652ec" providerId="LiveId" clId="{3F68B334-482E-4441-A227-54D67D263E0E}" dt="2026-05-01T02:07:13.695" v="7854" actId="313"/>
          <ac:spMkLst>
            <pc:docMk/>
            <pc:sldMk cId="125395421" sldId="403"/>
            <ac:spMk id="2" creationId="{64A0ED22-C715-87BB-CF72-8CF5EB15D63F}"/>
          </ac:spMkLst>
        </pc:spChg>
        <pc:spChg chg="mod">
          <ac:chgData name="Fernando Córdova Rodas" userId="3d09fa5460b652ec" providerId="LiveId" clId="{3F68B334-482E-4441-A227-54D67D263E0E}" dt="2026-05-01T02:06:56.216" v="7850" actId="790"/>
          <ac:spMkLst>
            <pc:docMk/>
            <pc:sldMk cId="125395421" sldId="403"/>
            <ac:spMk id="4" creationId="{F89BF28D-D892-C44E-9FDA-29A684FA800E}"/>
          </ac:spMkLst>
        </pc:spChg>
        <pc:picChg chg="add mod">
          <ac:chgData name="Fernando Córdova Rodas" userId="3d09fa5460b652ec" providerId="LiveId" clId="{3F68B334-482E-4441-A227-54D67D263E0E}" dt="2026-04-30T16:24:33.412" v="6546"/>
          <ac:picMkLst>
            <pc:docMk/>
            <pc:sldMk cId="125395421" sldId="403"/>
            <ac:picMk id="3" creationId="{E2C77E5D-A34F-6C06-4954-488F739E9A06}"/>
          </ac:picMkLst>
        </pc:picChg>
        <pc:picChg chg="mod">
          <ac:chgData name="Fernando Córdova Rodas" userId="3d09fa5460b652ec" providerId="LiveId" clId="{3F68B334-482E-4441-A227-54D67D263E0E}" dt="2026-04-30T16:29:48.245" v="6639" actId="13822"/>
          <ac:picMkLst>
            <pc:docMk/>
            <pc:sldMk cId="125395421" sldId="403"/>
            <ac:picMk id="5" creationId="{764E54AF-FFE3-290E-76E0-1672840B2C30}"/>
          </ac:picMkLst>
        </pc:picChg>
        <pc:picChg chg="mod">
          <ac:chgData name="Fernando Córdova Rodas" userId="3d09fa5460b652ec" providerId="LiveId" clId="{3F68B334-482E-4441-A227-54D67D263E0E}" dt="2026-04-30T16:29:48.245" v="6639" actId="13822"/>
          <ac:picMkLst>
            <pc:docMk/>
            <pc:sldMk cId="125395421" sldId="403"/>
            <ac:picMk id="6" creationId="{D8E7B2A6-96C3-63B6-6B0D-8E9CEF25DC56}"/>
          </ac:picMkLst>
        </pc:picChg>
        <pc:picChg chg="del mod">
          <ac:chgData name="Fernando Córdova Rodas" userId="3d09fa5460b652ec" providerId="LiveId" clId="{3F68B334-482E-4441-A227-54D67D263E0E}" dt="2026-04-30T16:22:37.249" v="6521" actId="21"/>
          <ac:picMkLst>
            <pc:docMk/>
            <pc:sldMk cId="125395421" sldId="403"/>
            <ac:picMk id="7" creationId="{E2C77E5D-A34F-6C06-4954-488F739E9A06}"/>
          </ac:picMkLst>
        </pc:picChg>
        <pc:picChg chg="mod">
          <ac:chgData name="Fernando Córdova Rodas" userId="3d09fa5460b652ec" providerId="LiveId" clId="{3F68B334-482E-4441-A227-54D67D263E0E}" dt="2026-04-30T16:40:53.607" v="6852" actId="26606"/>
          <ac:picMkLst>
            <pc:docMk/>
            <pc:sldMk cId="125395421" sldId="403"/>
            <ac:picMk id="8" creationId="{DFED7966-3994-FC13-679D-135AFD03D606}"/>
          </ac:picMkLst>
        </pc:picChg>
        <pc:picChg chg="del mod">
          <ac:chgData name="Fernando Córdova Rodas" userId="3d09fa5460b652ec" providerId="LiveId" clId="{3F68B334-482E-4441-A227-54D67D263E0E}" dt="2026-04-30T16:22:37.249" v="6521" actId="21"/>
          <ac:picMkLst>
            <pc:docMk/>
            <pc:sldMk cId="125395421" sldId="403"/>
            <ac:picMk id="9" creationId="{903C0135-556E-67D6-0F65-15059F2411C8}"/>
          </ac:picMkLst>
        </pc:picChg>
        <pc:picChg chg="add del mod">
          <ac:chgData name="Fernando Córdova Rodas" userId="3d09fa5460b652ec" providerId="LiveId" clId="{3F68B334-482E-4441-A227-54D67D263E0E}" dt="2026-04-30T16:22:37.249" v="6521" actId="21"/>
          <ac:picMkLst>
            <pc:docMk/>
            <pc:sldMk cId="125395421" sldId="403"/>
            <ac:picMk id="10" creationId="{D5E942F9-849C-8272-9014-CAC00EF1BADF}"/>
          </ac:picMkLst>
        </pc:picChg>
        <pc:picChg chg="add mod">
          <ac:chgData name="Fernando Córdova Rodas" userId="3d09fa5460b652ec" providerId="LiveId" clId="{3F68B334-482E-4441-A227-54D67D263E0E}" dt="2026-04-30T16:24:33.412" v="6546"/>
          <ac:picMkLst>
            <pc:docMk/>
            <pc:sldMk cId="125395421" sldId="403"/>
            <ac:picMk id="11" creationId="{903C0135-556E-67D6-0F65-15059F2411C8}"/>
          </ac:picMkLst>
        </pc:picChg>
        <pc:picChg chg="add del mod">
          <ac:chgData name="Fernando Córdova Rodas" userId="3d09fa5460b652ec" providerId="LiveId" clId="{3F68B334-482E-4441-A227-54D67D263E0E}" dt="2026-04-30T16:29:48.245" v="6639" actId="13822"/>
          <ac:picMkLst>
            <pc:docMk/>
            <pc:sldMk cId="125395421" sldId="403"/>
            <ac:picMk id="12" creationId="{BA61BE25-7D75-B06C-C48C-D4B61FB6063A}"/>
          </ac:picMkLst>
        </pc:picChg>
        <pc:picChg chg="add mod">
          <ac:chgData name="Fernando Córdova Rodas" userId="3d09fa5460b652ec" providerId="LiveId" clId="{3F68B334-482E-4441-A227-54D67D263E0E}" dt="2026-04-30T16:24:44.740" v="6548" actId="1076"/>
          <ac:picMkLst>
            <pc:docMk/>
            <pc:sldMk cId="125395421" sldId="403"/>
            <ac:picMk id="13" creationId="{D5E942F9-849C-8272-9014-CAC00EF1BADF}"/>
          </ac:picMkLst>
        </pc:picChg>
        <pc:picChg chg="add del mod">
          <ac:chgData name="Fernando Córdova Rodas" userId="3d09fa5460b652ec" providerId="LiveId" clId="{3F68B334-482E-4441-A227-54D67D263E0E}" dt="2026-04-30T16:29:48.245" v="6639" actId="13822"/>
          <ac:picMkLst>
            <pc:docMk/>
            <pc:sldMk cId="125395421" sldId="403"/>
            <ac:picMk id="14" creationId="{15CE246C-8561-1DA6-7ABF-DB313678416E}"/>
          </ac:picMkLst>
        </pc:picChg>
        <pc:picChg chg="add mod">
          <ac:chgData name="Fernando Córdova Rodas" userId="3d09fa5460b652ec" providerId="LiveId" clId="{3F68B334-482E-4441-A227-54D67D263E0E}" dt="2026-04-30T16:29:48.245" v="6639" actId="13822"/>
          <ac:picMkLst>
            <pc:docMk/>
            <pc:sldMk cId="125395421" sldId="403"/>
            <ac:picMk id="15" creationId="{76204D02-1EEE-E254-1380-7132D1660078}"/>
          </ac:picMkLst>
        </pc:picChg>
        <pc:picChg chg="add del mod">
          <ac:chgData name="Fernando Córdova Rodas" userId="3d09fa5460b652ec" providerId="LiveId" clId="{3F68B334-482E-4441-A227-54D67D263E0E}" dt="2026-04-30T16:29:48.245" v="6639" actId="13822"/>
          <ac:picMkLst>
            <pc:docMk/>
            <pc:sldMk cId="125395421" sldId="403"/>
            <ac:picMk id="16" creationId="{5F7DAA48-61BB-45F0-5454-669CF52D7550}"/>
          </ac:picMkLst>
        </pc:picChg>
      </pc:sldChg>
      <pc:sldChg chg="addSp delSp modSp add mod modTransition setBg addAnim delAnim modAnim delDesignElem">
        <pc:chgData name="Fernando Córdova Rodas" userId="3d09fa5460b652ec" providerId="LiveId" clId="{3F68B334-482E-4441-A227-54D67D263E0E}" dt="2026-05-01T02:07:51.500" v="7860" actId="20577"/>
        <pc:sldMkLst>
          <pc:docMk/>
          <pc:sldMk cId="15373999" sldId="404"/>
        </pc:sldMkLst>
        <pc:spChg chg="mod ord">
          <ac:chgData name="Fernando Córdova Rodas" userId="3d09fa5460b652ec" providerId="LiveId" clId="{3F68B334-482E-4441-A227-54D67D263E0E}" dt="2026-05-01T02:07:37.200" v="7859" actId="313"/>
          <ac:spMkLst>
            <pc:docMk/>
            <pc:sldMk cId="15373999" sldId="404"/>
            <ac:spMk id="2" creationId="{1F4B0DF0-6A7B-8E18-BB0E-472DE29A70B8}"/>
          </ac:spMkLst>
        </pc:spChg>
        <pc:spChg chg="mod ord">
          <ac:chgData name="Fernando Córdova Rodas" userId="3d09fa5460b652ec" providerId="LiveId" clId="{3F68B334-482E-4441-A227-54D67D263E0E}" dt="2026-05-01T02:07:51.500" v="7860" actId="20577"/>
          <ac:spMkLst>
            <pc:docMk/>
            <pc:sldMk cId="15373999" sldId="404"/>
            <ac:spMk id="4" creationId="{80D703B6-A561-1C71-FADD-1F05BCD1ED9E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3999" sldId="404"/>
            <ac:spMk id="12" creationId="{D3777338-BF67-4A6E-A733-9D0E81C8ACB1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3999" sldId="404"/>
            <ac:spMk id="14" creationId="{AC70F0F3-B393-4F7C-9317-B73BFE59F6A0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3999" sldId="404"/>
            <ac:spMk id="16" creationId="{73DB8348-6507-4338-B113-CE5F57E353CB}"/>
          </ac:spMkLst>
        </pc:spChg>
        <pc:spChg chg="add del">
          <ac:chgData name="Fernando Córdova Rodas" userId="3d09fa5460b652ec" providerId="LiveId" clId="{3F68B334-482E-4441-A227-54D67D263E0E}" dt="2026-04-30T02:16:07.102" v="6156" actId="26606"/>
          <ac:spMkLst>
            <pc:docMk/>
            <pc:sldMk cId="15373999" sldId="404"/>
            <ac:spMk id="17" creationId="{D3777338-BF67-4A6E-A733-9D0E81C8ACB1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3999" sldId="404"/>
            <ac:spMk id="18" creationId="{BC312354-3B2C-43CF-859C-4D81D57AE582}"/>
          </ac:spMkLst>
        </pc:spChg>
        <pc:spChg chg="add del">
          <ac:chgData name="Fernando Córdova Rodas" userId="3d09fa5460b652ec" providerId="LiveId" clId="{3F68B334-482E-4441-A227-54D67D263E0E}" dt="2026-04-30T02:16:07.102" v="6156" actId="26606"/>
          <ac:spMkLst>
            <pc:docMk/>
            <pc:sldMk cId="15373999" sldId="404"/>
            <ac:spMk id="19" creationId="{AC70F0F3-B393-4F7C-9317-B73BFE59F6A0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3999" sldId="404"/>
            <ac:spMk id="20" creationId="{F49A7D8C-D069-49B5-BE88-FB96E04ACD78}"/>
          </ac:spMkLst>
        </pc:spChg>
        <pc:spChg chg="add del">
          <ac:chgData name="Fernando Córdova Rodas" userId="3d09fa5460b652ec" providerId="LiveId" clId="{3F68B334-482E-4441-A227-54D67D263E0E}" dt="2026-04-30T16:30:59.666" v="6656"/>
          <ac:spMkLst>
            <pc:docMk/>
            <pc:sldMk cId="15373999" sldId="404"/>
            <ac:spMk id="22" creationId="{DF06D6F3-D2BF-41BB-A824-A3320F353649}"/>
          </ac:spMkLst>
        </pc:spChg>
        <pc:spChg chg="add del">
          <ac:chgData name="Fernando Córdova Rodas" userId="3d09fa5460b652ec" providerId="LiveId" clId="{3F68B334-482E-4441-A227-54D67D263E0E}" dt="2026-04-30T02:16:07.102" v="6156" actId="26606"/>
          <ac:spMkLst>
            <pc:docMk/>
            <pc:sldMk cId="15373999" sldId="404"/>
            <ac:spMk id="23" creationId="{BC312354-3B2C-43CF-859C-4D81D57AE582}"/>
          </ac:spMkLst>
        </pc:spChg>
        <pc:spChg chg="add del">
          <ac:chgData name="Fernando Córdova Rodas" userId="3d09fa5460b652ec" providerId="LiveId" clId="{3F68B334-482E-4441-A227-54D67D263E0E}" dt="2026-04-30T02:16:07.102" v="6156" actId="26606"/>
          <ac:spMkLst>
            <pc:docMk/>
            <pc:sldMk cId="15373999" sldId="404"/>
            <ac:spMk id="25" creationId="{F49A7D8C-D069-49B5-BE88-FB96E04ACD78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3999" sldId="404"/>
            <ac:spMk id="28" creationId="{0879F651-70E5-4ED5-95D0-3949A4952A38}"/>
          </ac:spMkLst>
        </pc:spChg>
        <pc:spChg chg="add del">
          <ac:chgData name="Fernando Córdova Rodas" userId="3d09fa5460b652ec" providerId="LiveId" clId="{3F68B334-482E-4441-A227-54D67D263E0E}" dt="2026-04-30T16:30:59.666" v="6656"/>
          <ac:spMkLst>
            <pc:docMk/>
            <pc:sldMk cId="15373999" sldId="404"/>
            <ac:spMk id="30" creationId="{62FC0D13-6D4C-44DB-861C-B41FB6EAF8E5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3999" sldId="404"/>
            <ac:spMk id="32" creationId="{8CC36770-71F6-45F9-90D3-BE06FBAABE39}"/>
          </ac:spMkLst>
        </pc:spChg>
        <pc:spChg chg="add del">
          <ac:chgData name="Fernando Córdova Rodas" userId="3d09fa5460b652ec" providerId="LiveId" clId="{3F68B334-482E-4441-A227-54D67D263E0E}" dt="2026-04-30T02:16:07.102" v="6156" actId="26606"/>
          <ac:spMkLst>
            <pc:docMk/>
            <pc:sldMk cId="15373999" sldId="404"/>
            <ac:spMk id="33" creationId="{C843E36E-6795-45CA-AAC6-0D1BC9A6C57C}"/>
          </ac:spMkLst>
        </pc:spChg>
        <pc:spChg chg="add del mod">
          <ac:chgData name="Fernando Córdova Rodas" userId="3d09fa5460b652ec" providerId="LiveId" clId="{3F68B334-482E-4441-A227-54D67D263E0E}" dt="2026-05-01T02:06:56.216" v="7850" actId="790"/>
          <ac:spMkLst>
            <pc:docMk/>
            <pc:sldMk cId="15373999" sldId="404"/>
            <ac:spMk id="34" creationId="{AAE74F13-47D4-40EA-B017-7F192124AA78}"/>
          </ac:spMkLst>
        </pc:spChg>
        <pc:spChg chg="add del">
          <ac:chgData name="Fernando Córdova Rodas" userId="3d09fa5460b652ec" providerId="LiveId" clId="{3F68B334-482E-4441-A227-54D67D263E0E}" dt="2026-04-30T02:16:07.102" v="6156" actId="26606"/>
          <ac:spMkLst>
            <pc:docMk/>
            <pc:sldMk cId="15373999" sldId="404"/>
            <ac:spMk id="35" creationId="{569D7C96-F670-4D9A-A296-489DB8A2B9C3}"/>
          </ac:spMkLst>
        </pc:spChg>
        <pc:spChg chg="add del">
          <ac:chgData name="Fernando Córdova Rodas" userId="3d09fa5460b652ec" providerId="LiveId" clId="{3F68B334-482E-4441-A227-54D67D263E0E}" dt="2026-04-30T02:16:07.102" v="6156" actId="26606"/>
          <ac:spMkLst>
            <pc:docMk/>
            <pc:sldMk cId="15373999" sldId="404"/>
            <ac:spMk id="37" creationId="{7DBC85E1-DA88-4F1B-9AF4-A239D9F888A7}"/>
          </ac:spMkLst>
        </pc:spChg>
        <pc:spChg chg="add del">
          <ac:chgData name="Fernando Córdova Rodas" userId="3d09fa5460b652ec" providerId="LiveId" clId="{3F68B334-482E-4441-A227-54D67D263E0E}" dt="2026-04-30T02:16:07.102" v="6156" actId="26606"/>
          <ac:spMkLst>
            <pc:docMk/>
            <pc:sldMk cId="15373999" sldId="404"/>
            <ac:spMk id="39" creationId="{A959E0F2-EB9A-4ABC-B179-C4D4B9D721F6}"/>
          </ac:spMkLst>
        </pc:spChg>
        <pc:picChg chg="mod">
          <ac:chgData name="Fernando Córdova Rodas" userId="3d09fa5460b652ec" providerId="LiveId" clId="{3F68B334-482E-4441-A227-54D67D263E0E}" dt="2026-04-30T02:16:30.669" v="6162" actId="14100"/>
          <ac:picMkLst>
            <pc:docMk/>
            <pc:sldMk cId="15373999" sldId="404"/>
            <ac:picMk id="3" creationId="{D1F249AD-00EB-9981-EE4C-6D5AC7A1B271}"/>
          </ac:picMkLst>
        </pc:picChg>
        <pc:picChg chg="mod">
          <ac:chgData name="Fernando Córdova Rodas" userId="3d09fa5460b652ec" providerId="LiveId" clId="{3F68B334-482E-4441-A227-54D67D263E0E}" dt="2026-04-30T16:40:53.607" v="6852" actId="26606"/>
          <ac:picMkLst>
            <pc:docMk/>
            <pc:sldMk cId="15373999" sldId="404"/>
            <ac:picMk id="6" creationId="{D4254D16-385B-0619-125B-7842D8ECC46F}"/>
          </ac:picMkLst>
        </pc:picChg>
        <pc:picChg chg="mod">
          <ac:chgData name="Fernando Córdova Rodas" userId="3d09fa5460b652ec" providerId="LiveId" clId="{3F68B334-482E-4441-A227-54D67D263E0E}" dt="2026-04-30T16:09:08.285" v="6392" actId="1076"/>
          <ac:picMkLst>
            <pc:docMk/>
            <pc:sldMk cId="15373999" sldId="404"/>
            <ac:picMk id="8" creationId="{94D73113-02ED-B67B-948B-FE3D8C9AA758}"/>
          </ac:picMkLst>
        </pc:picChg>
      </pc:sldChg>
      <pc:sldChg chg="addSp delSp modSp new del mod">
        <pc:chgData name="Fernando Córdova Rodas" userId="3d09fa5460b652ec" providerId="LiveId" clId="{3F68B334-482E-4441-A227-54D67D263E0E}" dt="2026-05-01T00:43:23.170" v="7226" actId="2696"/>
        <pc:sldMkLst>
          <pc:docMk/>
          <pc:sldMk cId="3920044356" sldId="405"/>
        </pc:sldMkLst>
        <pc:spChg chg="add del mod">
          <ac:chgData name="Fernando Córdova Rodas" userId="3d09fa5460b652ec" providerId="LiveId" clId="{3F68B334-482E-4441-A227-54D67D263E0E}" dt="2026-05-01T00:41:07.015" v="7212" actId="21"/>
          <ac:spMkLst>
            <pc:docMk/>
            <pc:sldMk cId="3920044356" sldId="405"/>
            <ac:spMk id="5" creationId="{64AB9442-A747-2BB5-F811-B65278DA02D0}"/>
          </ac:spMkLst>
        </pc:spChg>
        <pc:spChg chg="add del mod">
          <ac:chgData name="Fernando Córdova Rodas" userId="3d09fa5460b652ec" providerId="LiveId" clId="{3F68B334-482E-4441-A227-54D67D263E0E}" dt="2026-05-01T00:37:30.313" v="7189" actId="21"/>
          <ac:spMkLst>
            <pc:docMk/>
            <pc:sldMk cId="3920044356" sldId="405"/>
            <ac:spMk id="6" creationId="{F012DF92-E6EA-051D-1532-31404D5B392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73D4DE-0756-4C63-9FB2-70D167111D2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4E391E-EBC7-4C20-B1EC-D1CF40021757}">
      <dgm:prSet/>
      <dgm:spPr/>
      <dgm:t>
        <a:bodyPr/>
        <a:lstStyle/>
        <a:p>
          <a:r>
            <a:rPr lang="es-EC" b="1" baseline="0" noProof="0" dirty="0"/>
            <a:t>GAD PARROQUIAL </a:t>
          </a:r>
          <a:endParaRPr lang="es-EC" noProof="0" dirty="0"/>
        </a:p>
      </dgm:t>
    </dgm:pt>
    <dgm:pt modelId="{BB712154-E561-4FE1-8925-2ED811AA4BB0}" type="parTrans" cxnId="{9FF02133-8AB1-4D38-AAFE-301C9FF93173}">
      <dgm:prSet/>
      <dgm:spPr/>
      <dgm:t>
        <a:bodyPr/>
        <a:lstStyle/>
        <a:p>
          <a:endParaRPr lang="en-US"/>
        </a:p>
      </dgm:t>
    </dgm:pt>
    <dgm:pt modelId="{A83305BE-B07D-45A6-A07A-3106AA15895A}" type="sibTrans" cxnId="{9FF02133-8AB1-4D38-AAFE-301C9FF93173}">
      <dgm:prSet/>
      <dgm:spPr/>
      <dgm:t>
        <a:bodyPr/>
        <a:lstStyle/>
        <a:p>
          <a:endParaRPr lang="en-US"/>
        </a:p>
      </dgm:t>
    </dgm:pt>
    <dgm:pt modelId="{6E17D59C-9164-4A29-90BD-504FCF50532C}">
      <dgm:prSet/>
      <dgm:spPr/>
      <dgm:t>
        <a:bodyPr/>
        <a:lstStyle/>
        <a:p>
          <a:r>
            <a:rPr lang="es-EC" b="1" baseline="0" noProof="0" dirty="0"/>
            <a:t>DANIEL CORDOVA TORAL</a:t>
          </a:r>
          <a:endParaRPr lang="es-EC" noProof="0" dirty="0"/>
        </a:p>
      </dgm:t>
    </dgm:pt>
    <dgm:pt modelId="{8CBFF7F8-CAB0-41D3-B1A0-EFE88B6A61D3}" type="parTrans" cxnId="{69F3DC3F-45FA-43D2-9D99-6AB9C9E8A12D}">
      <dgm:prSet/>
      <dgm:spPr/>
      <dgm:t>
        <a:bodyPr/>
        <a:lstStyle/>
        <a:p>
          <a:endParaRPr lang="en-US"/>
        </a:p>
      </dgm:t>
    </dgm:pt>
    <dgm:pt modelId="{3391739F-E967-4F10-80A3-61CDE5B501B4}" type="sibTrans" cxnId="{69F3DC3F-45FA-43D2-9D99-6AB9C9E8A12D}">
      <dgm:prSet/>
      <dgm:spPr/>
      <dgm:t>
        <a:bodyPr/>
        <a:lstStyle/>
        <a:p>
          <a:endParaRPr lang="en-US"/>
        </a:p>
      </dgm:t>
    </dgm:pt>
    <dgm:pt modelId="{C21AF630-36F6-4C72-B1C2-36C37F7FC9E9}" type="pres">
      <dgm:prSet presAssocID="{6E73D4DE-0756-4C63-9FB2-70D167111D2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1F0F259-0223-4D65-8437-056BEB4609BB}" type="pres">
      <dgm:prSet presAssocID="{604E391E-EBC7-4C20-B1EC-D1CF40021757}" presName="hierRoot1" presStyleCnt="0"/>
      <dgm:spPr/>
    </dgm:pt>
    <dgm:pt modelId="{DA625E83-8F28-4F0A-834B-601B09A9208B}" type="pres">
      <dgm:prSet presAssocID="{604E391E-EBC7-4C20-B1EC-D1CF40021757}" presName="composite" presStyleCnt="0"/>
      <dgm:spPr/>
    </dgm:pt>
    <dgm:pt modelId="{0B18A745-4B11-4739-A738-DC2384B26364}" type="pres">
      <dgm:prSet presAssocID="{604E391E-EBC7-4C20-B1EC-D1CF40021757}" presName="background" presStyleLbl="node0" presStyleIdx="0" presStyleCnt="2"/>
      <dgm:spPr/>
    </dgm:pt>
    <dgm:pt modelId="{40CA5C83-0789-4213-9C81-BF1367C61794}" type="pres">
      <dgm:prSet presAssocID="{604E391E-EBC7-4C20-B1EC-D1CF40021757}" presName="text" presStyleLbl="fgAcc0" presStyleIdx="0" presStyleCnt="2">
        <dgm:presLayoutVars>
          <dgm:chPref val="3"/>
        </dgm:presLayoutVars>
      </dgm:prSet>
      <dgm:spPr/>
    </dgm:pt>
    <dgm:pt modelId="{11333462-9F66-45C5-BB70-E928C153A201}" type="pres">
      <dgm:prSet presAssocID="{604E391E-EBC7-4C20-B1EC-D1CF40021757}" presName="hierChild2" presStyleCnt="0"/>
      <dgm:spPr/>
    </dgm:pt>
    <dgm:pt modelId="{FDE5E3EF-768D-433D-A10B-CB341993F064}" type="pres">
      <dgm:prSet presAssocID="{6E17D59C-9164-4A29-90BD-504FCF50532C}" presName="hierRoot1" presStyleCnt="0"/>
      <dgm:spPr/>
    </dgm:pt>
    <dgm:pt modelId="{51DA17D8-CC54-4E09-9D2F-C7AC03FAADC7}" type="pres">
      <dgm:prSet presAssocID="{6E17D59C-9164-4A29-90BD-504FCF50532C}" presName="composite" presStyleCnt="0"/>
      <dgm:spPr/>
    </dgm:pt>
    <dgm:pt modelId="{8FC1A27F-55E9-4926-B26A-6CB97ED8001F}" type="pres">
      <dgm:prSet presAssocID="{6E17D59C-9164-4A29-90BD-504FCF50532C}" presName="background" presStyleLbl="node0" presStyleIdx="1" presStyleCnt="2"/>
      <dgm:spPr/>
    </dgm:pt>
    <dgm:pt modelId="{CA695C8A-6A2E-4671-9BCE-F2C10685D190}" type="pres">
      <dgm:prSet presAssocID="{6E17D59C-9164-4A29-90BD-504FCF50532C}" presName="text" presStyleLbl="fgAcc0" presStyleIdx="1" presStyleCnt="2">
        <dgm:presLayoutVars>
          <dgm:chPref val="3"/>
        </dgm:presLayoutVars>
      </dgm:prSet>
      <dgm:spPr/>
    </dgm:pt>
    <dgm:pt modelId="{B3AB920B-B6A9-4037-9AF3-84799018F630}" type="pres">
      <dgm:prSet presAssocID="{6E17D59C-9164-4A29-90BD-504FCF50532C}" presName="hierChild2" presStyleCnt="0"/>
      <dgm:spPr/>
    </dgm:pt>
  </dgm:ptLst>
  <dgm:cxnLst>
    <dgm:cxn modelId="{9FF02133-8AB1-4D38-AAFE-301C9FF93173}" srcId="{6E73D4DE-0756-4C63-9FB2-70D167111D2E}" destId="{604E391E-EBC7-4C20-B1EC-D1CF40021757}" srcOrd="0" destOrd="0" parTransId="{BB712154-E561-4FE1-8925-2ED811AA4BB0}" sibTransId="{A83305BE-B07D-45A6-A07A-3106AA15895A}"/>
    <dgm:cxn modelId="{69F3DC3F-45FA-43D2-9D99-6AB9C9E8A12D}" srcId="{6E73D4DE-0756-4C63-9FB2-70D167111D2E}" destId="{6E17D59C-9164-4A29-90BD-504FCF50532C}" srcOrd="1" destOrd="0" parTransId="{8CBFF7F8-CAB0-41D3-B1A0-EFE88B6A61D3}" sibTransId="{3391739F-E967-4F10-80A3-61CDE5B501B4}"/>
    <dgm:cxn modelId="{117A8244-A0F3-4AAE-9AD2-182174470D07}" type="presOf" srcId="{6E73D4DE-0756-4C63-9FB2-70D167111D2E}" destId="{C21AF630-36F6-4C72-B1C2-36C37F7FC9E9}" srcOrd="0" destOrd="0" presId="urn:microsoft.com/office/officeart/2005/8/layout/hierarchy1"/>
    <dgm:cxn modelId="{DEE99987-429D-43F1-B74F-530FEA26C3D8}" type="presOf" srcId="{604E391E-EBC7-4C20-B1EC-D1CF40021757}" destId="{40CA5C83-0789-4213-9C81-BF1367C61794}" srcOrd="0" destOrd="0" presId="urn:microsoft.com/office/officeart/2005/8/layout/hierarchy1"/>
    <dgm:cxn modelId="{F49849FF-4E5D-4C74-BEE9-EF6835C43F0B}" type="presOf" srcId="{6E17D59C-9164-4A29-90BD-504FCF50532C}" destId="{CA695C8A-6A2E-4671-9BCE-F2C10685D190}" srcOrd="0" destOrd="0" presId="urn:microsoft.com/office/officeart/2005/8/layout/hierarchy1"/>
    <dgm:cxn modelId="{BE6010A6-1C78-4F8E-A2EB-8E05BCAFBFF1}" type="presParOf" srcId="{C21AF630-36F6-4C72-B1C2-36C37F7FC9E9}" destId="{31F0F259-0223-4D65-8437-056BEB4609BB}" srcOrd="0" destOrd="0" presId="urn:microsoft.com/office/officeart/2005/8/layout/hierarchy1"/>
    <dgm:cxn modelId="{5C8DC5BD-CCD1-4EDD-8798-2712D2189076}" type="presParOf" srcId="{31F0F259-0223-4D65-8437-056BEB4609BB}" destId="{DA625E83-8F28-4F0A-834B-601B09A9208B}" srcOrd="0" destOrd="0" presId="urn:microsoft.com/office/officeart/2005/8/layout/hierarchy1"/>
    <dgm:cxn modelId="{FFCDB5A8-3407-4D59-87EF-EE29F2244A47}" type="presParOf" srcId="{DA625E83-8F28-4F0A-834B-601B09A9208B}" destId="{0B18A745-4B11-4739-A738-DC2384B26364}" srcOrd="0" destOrd="0" presId="urn:microsoft.com/office/officeart/2005/8/layout/hierarchy1"/>
    <dgm:cxn modelId="{CEB1EDF7-F166-4544-A90B-2B7F180E8477}" type="presParOf" srcId="{DA625E83-8F28-4F0A-834B-601B09A9208B}" destId="{40CA5C83-0789-4213-9C81-BF1367C61794}" srcOrd="1" destOrd="0" presId="urn:microsoft.com/office/officeart/2005/8/layout/hierarchy1"/>
    <dgm:cxn modelId="{BFDA95F3-DF69-471A-8F3B-7CE14B6FE7E0}" type="presParOf" srcId="{31F0F259-0223-4D65-8437-056BEB4609BB}" destId="{11333462-9F66-45C5-BB70-E928C153A201}" srcOrd="1" destOrd="0" presId="urn:microsoft.com/office/officeart/2005/8/layout/hierarchy1"/>
    <dgm:cxn modelId="{5C406A9C-163C-4596-BE42-DF7960E6061B}" type="presParOf" srcId="{C21AF630-36F6-4C72-B1C2-36C37F7FC9E9}" destId="{FDE5E3EF-768D-433D-A10B-CB341993F064}" srcOrd="1" destOrd="0" presId="urn:microsoft.com/office/officeart/2005/8/layout/hierarchy1"/>
    <dgm:cxn modelId="{0C680AF4-BEBF-424A-B9BC-95BD8FE677FA}" type="presParOf" srcId="{FDE5E3EF-768D-433D-A10B-CB341993F064}" destId="{51DA17D8-CC54-4E09-9D2F-C7AC03FAADC7}" srcOrd="0" destOrd="0" presId="urn:microsoft.com/office/officeart/2005/8/layout/hierarchy1"/>
    <dgm:cxn modelId="{EA733F4D-1B94-4FCA-9F61-C90A3C95A187}" type="presParOf" srcId="{51DA17D8-CC54-4E09-9D2F-C7AC03FAADC7}" destId="{8FC1A27F-55E9-4926-B26A-6CB97ED8001F}" srcOrd="0" destOrd="0" presId="urn:microsoft.com/office/officeart/2005/8/layout/hierarchy1"/>
    <dgm:cxn modelId="{0C77B69B-2F8F-4378-A1F8-B8263C46CFC6}" type="presParOf" srcId="{51DA17D8-CC54-4E09-9D2F-C7AC03FAADC7}" destId="{CA695C8A-6A2E-4671-9BCE-F2C10685D190}" srcOrd="1" destOrd="0" presId="urn:microsoft.com/office/officeart/2005/8/layout/hierarchy1"/>
    <dgm:cxn modelId="{75074AC6-F24E-4101-9164-E0F9D52DCEC2}" type="presParOf" srcId="{FDE5E3EF-768D-433D-A10B-CB341993F064}" destId="{B3AB920B-B6A9-4037-9AF3-84799018F63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8A745-4B11-4739-A738-DC2384B26364}">
      <dsp:nvSpPr>
        <dsp:cNvPr id="0" name=""/>
        <dsp:cNvSpPr/>
      </dsp:nvSpPr>
      <dsp:spPr>
        <a:xfrm>
          <a:off x="2071534" y="1399"/>
          <a:ext cx="2487007" cy="15792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CA5C83-0789-4213-9C81-BF1367C61794}">
      <dsp:nvSpPr>
        <dsp:cNvPr id="0" name=""/>
        <dsp:cNvSpPr/>
      </dsp:nvSpPr>
      <dsp:spPr>
        <a:xfrm>
          <a:off x="2347869" y="263916"/>
          <a:ext cx="2487007" cy="15792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600" b="1" kern="1200" baseline="0" noProof="0" dirty="0"/>
            <a:t>GAD PARROQUIAL </a:t>
          </a:r>
          <a:endParaRPr lang="es-EC" sz="2600" kern="1200" noProof="0" dirty="0"/>
        </a:p>
      </dsp:txBody>
      <dsp:txXfrm>
        <a:off x="2394124" y="310171"/>
        <a:ext cx="2394497" cy="1486739"/>
      </dsp:txXfrm>
    </dsp:sp>
    <dsp:sp modelId="{8FC1A27F-55E9-4926-B26A-6CB97ED8001F}">
      <dsp:nvSpPr>
        <dsp:cNvPr id="0" name=""/>
        <dsp:cNvSpPr/>
      </dsp:nvSpPr>
      <dsp:spPr>
        <a:xfrm>
          <a:off x="5111210" y="1399"/>
          <a:ext cx="2487007" cy="15792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95C8A-6A2E-4671-9BCE-F2C10685D190}">
      <dsp:nvSpPr>
        <dsp:cNvPr id="0" name=""/>
        <dsp:cNvSpPr/>
      </dsp:nvSpPr>
      <dsp:spPr>
        <a:xfrm>
          <a:off x="5387544" y="263916"/>
          <a:ext cx="2487007" cy="15792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600" b="1" kern="1200" baseline="0" noProof="0" dirty="0"/>
            <a:t>DANIEL CORDOVA TORAL</a:t>
          </a:r>
          <a:endParaRPr lang="es-EC" sz="2600" kern="1200" noProof="0" dirty="0"/>
        </a:p>
      </dsp:txBody>
      <dsp:txXfrm>
        <a:off x="5433799" y="310171"/>
        <a:ext cx="2394497" cy="1486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4/30/26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4/30/26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3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0F306-E762-44B0-961E-BC9E6BCF0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FD0C8-96C0-107F-2C70-3B079C072D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07AF45-4E42-2240-6832-49EA8F644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D157F-E3BF-396B-1D3F-ACF3086E0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257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B5597-7C63-3864-0731-021DA15D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D03C4B-97B9-2706-0F39-575AA543C3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BDE3CF-A191-0AE7-0F78-2EAB2F6523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19D08-279C-209F-5863-A7340854D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38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DC650-04D4-5CB1-175B-743ADAFA0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B1B286-15BB-A20A-C763-0272762A3A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791B6-4F63-A9BE-BF71-F3F48673B9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0C69F-7380-A27A-73A7-F6D6E99C4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28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358E1-0BEB-A35F-B3AD-298344B50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73C63-708E-4FCE-7DE4-DF95367691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142EF9-CDDE-9A8B-D2EE-68801D0C3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E2728-4DF6-D8C5-EA89-3AB0F1452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299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7723A-2840-5061-A265-C6301AC5C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2B4D69-48EC-804A-3658-B133A2E93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CD82F2-5415-4567-4896-083EE34E5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050C4-2578-96E4-6002-A91887E6D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98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CA032-5CA0-BBF7-9170-A0E2BCBB2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083265-1BEC-6292-C82E-6827DF4B0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C3EB44-3E41-C543-D9D7-623D2A28D2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7CF5C-09DA-4FFA-B320-BB00CB07D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034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E5FC9-6039-D5D4-2A83-6F3804E29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76E226-CBEC-048F-F4F2-B6C0A75D0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86E526-5E48-4CDA-7B8B-922F1AA13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61083-D24B-4957-212F-5864E1518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2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6E734-BA5B-E28E-9505-8A5821E08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092639-79C9-8784-E15B-59B7ABB127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EF912F-503D-F339-FDB2-21EAE89EA0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14C81-06FD-8E31-60D8-44D5765CD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111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FE116-5550-7D9F-19E6-9D5DD228A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CA6F1E-6603-1EFC-8EF6-3774263A3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46B569-62EA-B0A8-2C64-3F4994CA8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CDE7E-548B-509B-B019-A91125C402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248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E076E-BE47-8860-011B-C9845DE0F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4CAEFC-1E5A-D5C2-2788-1F8DF0F9F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B672E6-06CA-BFFA-2BD5-B7E2995E1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C6D61-D3AD-1F8D-EAB9-6D5DD11B1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703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3F2FB-F3C0-6E23-78B5-27E73642D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72193E-CEEF-8DF9-7597-27CD15EC78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BB257-91F0-8050-A2E4-4517F3E13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FB2B2-DCF3-F83F-F697-5046F4D1A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80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30303-99F6-62BB-6110-D97875377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9D7142-C39B-3191-D25E-F421EC5E9F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2A765D-2005-91F4-B0FA-DA983E210B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DB732-9333-4AF0-9205-C3DC728F68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59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3DFA7-DA96-BC37-6927-F1C546C74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BFEE52-5D4A-4870-9A7B-D920E1CC6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6CBD1-B8BC-40E1-34BA-A5E320B4D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B0603-7D13-186F-D6B6-49B956545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42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C7E7C-7C6C-5AA7-A4AB-2E425F6D2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206747-9BFE-9D29-C1E1-821F8827A1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2A9E50-A260-A72C-BCDB-DD7EE230C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065DA-AEE2-87CC-CD29-DB8745693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4033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BBB4-B10F-4C74-F2CA-9FB5E8BEF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CA287F-93ED-4124-CEFB-B3E1989A2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DEC91-F587-1D6E-B0FD-B406CAB35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F0170-E5BE-B542-26D0-7EF318990A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64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7B346-16B8-01E0-1D5B-63F2DA76A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EBC8E8-EBAD-DF03-8BCF-456CE40A9C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01BCB3-297A-04DA-8AC6-832437A24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B6B49-71A7-0583-4EF1-8CA09486D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165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123AB-C74E-7544-5DFD-99835E299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3BEEC0-89C8-9108-A0C9-3A52C2F0A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30068A-B965-8823-E67C-21E5768C1A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4FC1E-B16C-E877-251F-A008B4F92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339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41789-97BA-5F35-B790-3E15E47E2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510E30-0A2B-E40F-6950-AC37BC13A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357BA4-28C5-673D-1A63-AC429C8BA0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ACBEF-4024-1516-FD0A-D6E60A566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1146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0E7E0-DB53-723A-0306-A5188B3CE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CEDE99-3F0B-F6E5-64F9-51D88DB11F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593E95-DB95-808D-DD18-088DD204F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A3B72-637A-2D2C-2D55-9847230522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5273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F7145-F1AB-EC7A-E877-0D98A539E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A5E74E-3157-9479-4441-C1FE44CC6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D3B1B0-E336-410C-7FB0-74A9B82CE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429D7-1613-F14A-4A58-359519BC7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5929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666F0-4518-ABD8-8317-B97EC88FD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D312D7-2A02-778E-788B-99D22BE9CF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D98EAD-92FB-E33C-D707-153196679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35BCE-FD32-5203-93D8-5B8A799872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8150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3E389-9A2F-D931-2746-7256A885F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027D9A-EE49-2FC7-903E-82BF555999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DED79D-39E0-595C-D343-133711B23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D5DB9-37AA-FBBD-6779-4EBC3302C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0050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22497-24FF-EB73-D808-1AC1239F0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751B6B-4F73-D3A5-E1F3-A06A55098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C1E6C5-2F0C-AD62-711B-8AC234803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EC6F3-A8B4-3BB3-790A-55A7239E1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237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BD186-3062-9BC8-29F9-1408B13E9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2C895-410D-0B9A-8515-674E1673A0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E2558-2F8A-CEA0-C7EE-6DC84E3A23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5988C-2206-8B03-D8D4-CC17C0DE79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0003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396F8-1BC6-DB69-068C-DC60035A8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7158B2-75DC-8F5C-11D7-82AC50E425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88B7F5-96CE-D4D4-C703-C391DF1B6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371B7-176B-3CA0-8CC0-C4C88A52C7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0279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3B5AA-4EBA-E88F-5F44-9DAD07DEB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E221A7-FC1C-6396-5C13-49C149E4D5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47B45-C90F-2E57-5548-1D111FA0E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B3780-ED64-2690-BEDC-8FF52CAB76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2279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9F926-0E2B-C47D-C6B0-840C542F0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9A6C10-8546-E4B9-273D-495AB17BD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96AFB4-07E6-03AB-A1A6-8EE903EAC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C472F-1A0C-5B8E-4B0B-C9C9562A8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2014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2A2AB-F428-F810-560C-78B37E8DD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29D437-BA59-DC30-BE0A-18B4D4386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043515-E8F0-0A27-FF0F-84E7877C7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F7B1B-F435-9BBF-CD8E-C7D9E02A7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0882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AD9EF-EAF1-F684-5F04-93A7A94B6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1EBE34-4375-40DF-9775-4D19256384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E50BC5-67E3-FBCB-647A-825794417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D0652-140E-6372-A74F-2759310FCF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5862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5F985-25F7-3C3B-AD73-137026679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13BF4-7135-8E21-BAD9-B9B791CFC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F8535-BD22-7549-5B5E-5DF08C59E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F8550-7524-20DC-44BC-4C51194F97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7933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21EB2-63F6-2900-1DB4-F818B1DED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40BB9-2B0F-2E20-95D6-016E53750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195790-172D-2882-8C8A-A9FC14E49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7FEEC-FD22-926B-93B6-FB0210CDF6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017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487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903158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044015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328336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764908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591209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937556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2634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948724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48860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851172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74672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709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90255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3949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08" r:id="rId14"/>
    <p:sldLayoutId id="2147483729" r:id="rId15"/>
    <p:sldLayoutId id="2147483710" r:id="rId16"/>
    <p:sldLayoutId id="2147483701" r:id="rId17"/>
    <p:sldLayoutId id="2147483721" r:id="rId18"/>
    <p:sldLayoutId id="2147483720" r:id="rId19"/>
    <p:sldLayoutId id="2147483730" r:id="rId20"/>
    <p:sldLayoutId id="2147483722" r:id="rId21"/>
    <p:sldLayoutId id="2147483732" r:id="rId22"/>
  </p:sldLayoutIdLst>
  <p:hf sldNum="0" hdr="0" ft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3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1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1.jpe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1.jpe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0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jpe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Relationship Id="rId9" Type="http://schemas.openxmlformats.org/officeDocument/2006/relationships/image" Target="../media/image10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jpe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8.pn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Relationship Id="rId9" Type="http://schemas.openxmlformats.org/officeDocument/2006/relationships/image" Target="../media/image1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.jpeg"/><Relationship Id="rId7" Type="http://schemas.openxmlformats.org/officeDocument/2006/relationships/image" Target="../media/image1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2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1.jpeg"/><Relationship Id="rId7" Type="http://schemas.openxmlformats.org/officeDocument/2006/relationships/image" Target="../media/image1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5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2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3" Type="http://schemas.openxmlformats.org/officeDocument/2006/relationships/image" Target="../media/image129.jpeg"/><Relationship Id="rId7" Type="http://schemas.openxmlformats.org/officeDocument/2006/relationships/image" Target="../media/image1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2.jpe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jpeg"/><Relationship Id="rId9" Type="http://schemas.openxmlformats.org/officeDocument/2006/relationships/image" Target="../media/image1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43DF-1FE9-01BE-435F-1729F4AB3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496" y="51970"/>
            <a:ext cx="6611007" cy="1844566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C" sz="6000" noProof="0" dirty="0"/>
              <a:t>Rendición de</a:t>
            </a:r>
            <a:br>
              <a:rPr lang="es-EC" sz="6000" noProof="0" dirty="0"/>
            </a:br>
            <a:r>
              <a:rPr lang="es-EC" sz="6000" noProof="0" dirty="0"/>
              <a:t> cuentas 2025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9B1AAD93-D8C8-B09E-E81A-D219105D04FE}"/>
              </a:ext>
            </a:extLst>
          </p:cNvPr>
          <p:cNvSpPr txBox="1">
            <a:spLocks/>
          </p:cNvSpPr>
          <p:nvPr/>
        </p:nvSpPr>
        <p:spPr>
          <a:xfrm>
            <a:off x="7021815" y="2673745"/>
            <a:ext cx="4759376" cy="157482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3200" noProof="0" dirty="0">
                <a:solidFill>
                  <a:schemeClr val="bg1"/>
                </a:solidFill>
              </a:rPr>
              <a:t>COMISIÓN </a:t>
            </a:r>
          </a:p>
          <a:p>
            <a:r>
              <a:rPr lang="es-EC" b="1" noProof="0" dirty="0">
                <a:solidFill>
                  <a:schemeClr val="bg1"/>
                </a:solidFill>
              </a:rPr>
              <a:t>Asentamientos humanos y conectividad</a:t>
            </a:r>
            <a:r>
              <a:rPr lang="es-EC" noProof="0" dirty="0">
                <a:solidFill>
                  <a:schemeClr val="bg1"/>
                </a:solidFill>
              </a:rPr>
              <a:t>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D097C1-F150-8EA3-21DF-F0EA610AF5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38" b="9038"/>
          <a:stretch/>
        </p:blipFill>
        <p:spPr>
          <a:xfrm>
            <a:off x="698809" y="1946936"/>
            <a:ext cx="5515858" cy="27618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5" name="Title 1">
            <a:extLst>
              <a:ext uri="{FF2B5EF4-FFF2-40B4-BE49-F238E27FC236}">
                <a16:creationId xmlns:a16="http://schemas.microsoft.com/office/drawing/2014/main" id="{15B1075B-4C06-E216-747C-DEB13E14F0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0977556"/>
              </p:ext>
            </p:extLst>
          </p:nvPr>
        </p:nvGraphicFramePr>
        <p:xfrm>
          <a:off x="1653245" y="5008849"/>
          <a:ext cx="9946087" cy="1844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378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Graphic spid="15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5CCBF2-5C13-ECF8-70F3-0D210391B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19">
            <a:extLst>
              <a:ext uri="{FF2B5EF4-FFF2-40B4-BE49-F238E27FC236}">
                <a16:creationId xmlns:a16="http://schemas.microsoft.com/office/drawing/2014/main" id="{6154BE3A-19AD-4209-ACDC-E7421A0C5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64" name="Picture 21">
            <a:extLst>
              <a:ext uri="{FF2B5EF4-FFF2-40B4-BE49-F238E27FC236}">
                <a16:creationId xmlns:a16="http://schemas.microsoft.com/office/drawing/2014/main" id="{29E6BE99-AC1F-4A9E-BE46-DE9019002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5" name="Rectangle 23">
            <a:extLst>
              <a:ext uri="{FF2B5EF4-FFF2-40B4-BE49-F238E27FC236}">
                <a16:creationId xmlns:a16="http://schemas.microsoft.com/office/drawing/2014/main" id="{99DC7DB1-F372-45D3-9BD0-B4F22977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66" name="Rectangle 25">
            <a:extLst>
              <a:ext uri="{FF2B5EF4-FFF2-40B4-BE49-F238E27FC236}">
                <a16:creationId xmlns:a16="http://schemas.microsoft.com/office/drawing/2014/main" id="{35D1E4A3-6609-48CA-8146-E933DB388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67" name="Rectangle 27">
            <a:extLst>
              <a:ext uri="{FF2B5EF4-FFF2-40B4-BE49-F238E27FC236}">
                <a16:creationId xmlns:a16="http://schemas.microsoft.com/office/drawing/2014/main" id="{9906A214-F61F-45A5-9B03-86C98470C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68" name="Rectangle 29">
            <a:extLst>
              <a:ext uri="{FF2B5EF4-FFF2-40B4-BE49-F238E27FC236}">
                <a16:creationId xmlns:a16="http://schemas.microsoft.com/office/drawing/2014/main" id="{A1C31DC4-93F3-41DF-87A9-989BA3348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69" name="TextBox 31">
            <a:extLst>
              <a:ext uri="{FF2B5EF4-FFF2-40B4-BE49-F238E27FC236}">
                <a16:creationId xmlns:a16="http://schemas.microsoft.com/office/drawing/2014/main" id="{CD498D29-9D5B-4183-9C3F-91804BC4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C" sz="2400" noProof="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s-EC" sz="2400" noProof="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70" name="Rectangle 33">
            <a:extLst>
              <a:ext uri="{FF2B5EF4-FFF2-40B4-BE49-F238E27FC236}">
                <a16:creationId xmlns:a16="http://schemas.microsoft.com/office/drawing/2014/main" id="{8F37E2A0-1715-45B3-94BB-F7609ACCC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71" name="Picture 35">
            <a:extLst>
              <a:ext uri="{FF2B5EF4-FFF2-40B4-BE49-F238E27FC236}">
                <a16:creationId xmlns:a16="http://schemas.microsoft.com/office/drawing/2014/main" id="{D2FFBA5D-8975-4952-A02B-A14631F92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2" name="Picture 37">
            <a:extLst>
              <a:ext uri="{FF2B5EF4-FFF2-40B4-BE49-F238E27FC236}">
                <a16:creationId xmlns:a16="http://schemas.microsoft.com/office/drawing/2014/main" id="{D46F7FF5-BBD2-4ECA-84E3-1BF35F51F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3" name="Rectangle 39">
            <a:extLst>
              <a:ext uri="{FF2B5EF4-FFF2-40B4-BE49-F238E27FC236}">
                <a16:creationId xmlns:a16="http://schemas.microsoft.com/office/drawing/2014/main" id="{0AB3CDDB-1DC4-4E1B-AC46-0E3E17A0EB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74" name="Rectangle 41">
            <a:extLst>
              <a:ext uri="{FF2B5EF4-FFF2-40B4-BE49-F238E27FC236}">
                <a16:creationId xmlns:a16="http://schemas.microsoft.com/office/drawing/2014/main" id="{0707D151-CCE4-4C60-8D78-C390254D0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75" name="Rectangle 43">
            <a:extLst>
              <a:ext uri="{FF2B5EF4-FFF2-40B4-BE49-F238E27FC236}">
                <a16:creationId xmlns:a16="http://schemas.microsoft.com/office/drawing/2014/main" id="{6336A0B5-2E43-49DA-8B52-57EB245C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596B57-0E73-D354-48CC-9F7346292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254" y="5166421"/>
            <a:ext cx="8445357" cy="88352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s-EC" sz="4400" b="0" cap="none" noProof="0" dirty="0">
                <a:solidFill>
                  <a:schemeClr val="tx1"/>
                </a:solidFill>
              </a:rPr>
              <a:t>Escenario y pérgola en Pagrán 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834F580-0328-404D-5AAB-4B6A20DC0F43}"/>
              </a:ext>
            </a:extLst>
          </p:cNvPr>
          <p:cNvSpPr txBox="1">
            <a:spLocks/>
          </p:cNvSpPr>
          <p:nvPr/>
        </p:nvSpPr>
        <p:spPr>
          <a:xfrm>
            <a:off x="2133536" y="4752007"/>
            <a:ext cx="8286075" cy="414413"/>
          </a:xfrm>
          <a:prstGeom prst="rect">
            <a:avLst/>
          </a:prstGeom>
        </p:spPr>
        <p:txBody>
          <a:bodyPr vert="horz" lIns="91440" tIns="0" rIns="91440" bIns="45720" rtlCol="0" anchor="b" anchorCtr="0">
            <a:norm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s-EC" sz="1800" b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Ejecución del 100% construcción de la pérgola y escenario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438B55-4939-02F7-6477-499052367A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026" r="30990" b="-1"/>
          <a:stretch>
            <a:fillRect/>
          </a:stretch>
        </p:blipFill>
        <p:spPr>
          <a:xfrm>
            <a:off x="1648589" y="647633"/>
            <a:ext cx="2148840" cy="329012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BA9800-D2EA-DA40-63C6-C3DD078E061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2592" r="20671" b="1"/>
          <a:stretch>
            <a:fillRect/>
          </a:stretch>
        </p:blipFill>
        <p:spPr>
          <a:xfrm>
            <a:off x="3984014" y="647633"/>
            <a:ext cx="2148840" cy="329012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0B589C7-9F38-78CA-0600-991EB39E43E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2546" r="18469" b="-1"/>
          <a:stretch>
            <a:fillRect/>
          </a:stretch>
        </p:blipFill>
        <p:spPr>
          <a:xfrm>
            <a:off x="6287386" y="647633"/>
            <a:ext cx="2148840" cy="329012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1C34B9D-E8C7-4BD3-817F-B95208E3840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2546" r="18469" b="-1"/>
          <a:stretch>
            <a:fillRect/>
          </a:stretch>
        </p:blipFill>
        <p:spPr>
          <a:xfrm>
            <a:off x="8597545" y="647633"/>
            <a:ext cx="2148840" cy="329012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76" name="Rectangle 45">
            <a:extLst>
              <a:ext uri="{FF2B5EF4-FFF2-40B4-BE49-F238E27FC236}">
                <a16:creationId xmlns:a16="http://schemas.microsoft.com/office/drawing/2014/main" id="{44415311-459D-4738-A462-D2069D0C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0"/>
            <a:ext cx="18288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255237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8B3AE-68B7-D842-8DEC-A05F769F6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1395C1E-2648-4FFC-AC7C-2C1708351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C7379FE-10D6-4FEA-BEA3-5E2034A44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0FB7BFA-EBDD-467C-B253-EFA700504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A9D773-2FA9-4E93-A01A-AEECF93EB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A08A6F-C28D-4C68-9627-9B83F062F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DAD309-1212-498F-ABAD-388FFD322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297EF4-1A36-4B32-9046-62BAFD8D8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C" sz="1800" noProof="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s-EC" sz="1000" noProof="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5C20B5AE-2DF3-4293-AD4D-C11AD233A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00F2A8D-0033-418D-871B-CD795773E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6EEF6DB-B22A-4752-AB3B-7D18C7B0C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95F478F0-A936-4A06-87B1-1673DAA3C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A17DFA8-DCB0-4F81-8ACD-2EF401B7B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92049A-F832-48F5-B41A-162E03B40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80E9F5-41E9-EEC3-7B10-CF27F5C48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5" y="808056"/>
            <a:ext cx="2668106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EC" sz="1500" b="0" cap="none" noProof="0" dirty="0">
                <a:solidFill>
                  <a:schemeClr val="tx1"/>
                </a:solidFill>
              </a:rPr>
              <a:t>Construcción de Nichos en el Cementerio Sr. De los milagros de la comunidad de Zharban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BA1C583-CC62-6CC9-41A8-C122141D85A7}"/>
              </a:ext>
            </a:extLst>
          </p:cNvPr>
          <p:cNvSpPr txBox="1">
            <a:spLocks/>
          </p:cNvSpPr>
          <p:nvPr/>
        </p:nvSpPr>
        <p:spPr>
          <a:xfrm>
            <a:off x="1964444" y="2052116"/>
            <a:ext cx="2664217" cy="39978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6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Ejecución de 90% construcción de los nichos del cementerio Sr. De Los Milagros de la Comunidad de Zharban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07E235-4003-7BFC-A78D-9C1544EFF9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2842" r="-1" b="24697"/>
          <a:stretch>
            <a:fillRect/>
          </a:stretch>
        </p:blipFill>
        <p:spPr>
          <a:xfrm>
            <a:off x="5436752" y="10"/>
            <a:ext cx="5948167" cy="343258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DD3D134-02C6-B29B-BE68-F1B2F7E8CF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7900" r="-3" b="5153"/>
          <a:stretch>
            <a:fillRect/>
          </a:stretch>
        </p:blipFill>
        <p:spPr>
          <a:xfrm>
            <a:off x="5436753" y="3425635"/>
            <a:ext cx="5948167" cy="34325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80D2A828-1594-434F-8D9B-E1475EF72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330248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76371E-2732-063A-749D-7DCF173CB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154BE3A-19AD-4209-ACDC-E7421A0C5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9E6BE99-AC1F-4A9E-BE46-DE9019002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9DC7DB1-F372-45D3-9BD0-B4F22977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D1E4A3-6609-48CA-8146-E933DB388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234D25-9D3C-4297-BC51-491BF04BE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D37543-ACEB-4F6B-975D-F0C8289F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0325C0-6C6D-4981-90A1-72D8F77A6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C" sz="1800" noProof="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s-EC" sz="1000" noProof="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1854657-B9F7-47A8-BC8D-AF937EB6D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FE041EA-ED62-43F8-B950-7E2D56A46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7C4B2F9-F969-4ADF-BCB7-631A0A0C5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AE6731EA-B0B9-4C7A-A7E0-4FBE887B5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45383C-C179-4605-A5B3-52CE2372B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AECCDC-7218-21D9-7E94-904C8C3EE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116" y="808056"/>
            <a:ext cx="3681841" cy="107722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lang="es-EC" sz="1800" b="0" cap="none" noProof="0" dirty="0">
                <a:solidFill>
                  <a:schemeClr val="tx1"/>
                </a:solidFill>
              </a:rPr>
              <a:t>CONSTRUCCION DE NICHOS EN EL CEMENTERIO SR. SAN ANTONIO DE LA COMUNIDAD DE PAGRAN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2480645-1075-6ADA-8081-C71166E363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2" r="21893" b="-2"/>
          <a:stretch>
            <a:fillRect/>
          </a:stretch>
        </p:blipFill>
        <p:spPr bwMode="auto">
          <a:xfrm>
            <a:off x="3800475" y="10"/>
            <a:ext cx="2774748" cy="341918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BCDBF58-B4D8-F6AA-C4D6-4CAEBD1F2CE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645" r="32219"/>
          <a:stretch>
            <a:fillRect/>
          </a:stretch>
        </p:blipFill>
        <p:spPr>
          <a:xfrm>
            <a:off x="1011881" y="10"/>
            <a:ext cx="2775895" cy="34226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23AC17F-5D33-6B5C-24F2-FE4DBD77FD1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1740" r="24101" b="-1"/>
          <a:stretch>
            <a:fillRect/>
          </a:stretch>
        </p:blipFill>
        <p:spPr>
          <a:xfrm>
            <a:off x="1007986" y="3425408"/>
            <a:ext cx="2785080" cy="34325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13068ED9-2A20-4CDF-934C-24AB0C2D8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47FE5CD-B482-5CFF-8C09-6B5E9915941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926"/>
          <a:stretch>
            <a:fillRect/>
          </a:stretch>
        </p:blipFill>
        <p:spPr bwMode="auto">
          <a:xfrm>
            <a:off x="3801534" y="3425634"/>
            <a:ext cx="2773682" cy="343259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6123322-4D4B-6F3A-0AE5-3BECBFB28E4F}"/>
              </a:ext>
            </a:extLst>
          </p:cNvPr>
          <p:cNvSpPr txBox="1">
            <a:spLocks/>
          </p:cNvSpPr>
          <p:nvPr/>
        </p:nvSpPr>
        <p:spPr>
          <a:xfrm>
            <a:off x="7561968" y="2052116"/>
            <a:ext cx="3796133" cy="147588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8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Ejecución de 100% construcción de los nichos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5214292-0873-4BDA-98DB-C31C5311C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0"/>
            <a:ext cx="18288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408684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224A3F-2F21-FC29-4967-749070A45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36DEE5D-D3C8-4CDA-A56E-16DC9827F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21FED63-87F5-43C8-B3EE-EE55402F4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AB9C36F-D5DA-4963-8F46-ACB29FC58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E9699F7-F6C8-4681-8B5B-3689D902B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9729CC-46A6-4B9D-A836-1A54CB413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9E68761-88C6-42AA-ABF3-C16ED1DF9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01378C-5339-4CC1-A08C-47B4402B2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C" sz="2400" noProof="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s-EC" sz="2400" noProof="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DE387429-3AC2-470B-BB39-5023E02A2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101F7046-4EA2-4AF9-8534-912AFCDB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0547B45-C438-44F8-947A-79B2129391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940C733-B1A3-4088-AAE0-A56DD01EE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99B1196-F7DC-4EFB-A468-B01DF964B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6CD8165-D3D7-46E7-8982-2A369B69B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0320CF-82EE-258A-CEFD-218DB4DE5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120" y="3860102"/>
            <a:ext cx="2785076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s-EC" sz="3100" b="0" cap="none" noProof="0" dirty="0">
                <a:solidFill>
                  <a:schemeClr val="tx1"/>
                </a:solidFill>
              </a:rPr>
              <a:t>REBACHEO DE LA CANCHA DE ZHARBAN Y PAGRAN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86A5E83-2F40-0179-792D-29367160B6AB}"/>
              </a:ext>
            </a:extLst>
          </p:cNvPr>
          <p:cNvSpPr txBox="1">
            <a:spLocks/>
          </p:cNvSpPr>
          <p:nvPr/>
        </p:nvSpPr>
        <p:spPr>
          <a:xfrm>
            <a:off x="1005401" y="1985557"/>
            <a:ext cx="2629973" cy="1160213"/>
          </a:xfrm>
          <a:prstGeom prst="rect">
            <a:avLst/>
          </a:prstGeom>
        </p:spPr>
        <p:txBody>
          <a:bodyPr vert="horz" lIns="91440" tIns="0" rIns="91440" bIns="45720" rtlCol="0" anchor="b" anchorCtr="0">
            <a:norm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s-EC" sz="1600" b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Ejecución de 100% DEL BACHEO DE LAS CANCHAS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2212E28-A7A6-BE92-CC12-CD08F1B048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4382" y="242733"/>
            <a:ext cx="2251538" cy="2618067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05B038D-54A5-FEEC-AC44-AAA5CE9C11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7947" y="812107"/>
            <a:ext cx="2491496" cy="18686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7867EF0-30C3-6801-BDC2-C7CD3F65C4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726" y="3474529"/>
            <a:ext cx="2487795" cy="2571364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D0EEEF3-AB39-AC50-B047-08BEF99557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8764" y="3492836"/>
            <a:ext cx="2487795" cy="2519285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EEFC4D24-5CDD-40EF-BA9B-721AEEB3F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0"/>
            <a:ext cx="18288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707E9561-DF2B-F755-4896-2A275F829C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559" y="134579"/>
            <a:ext cx="2617983" cy="32305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501820F-21B3-4F6E-7786-C1A58557FC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9802" y="3687357"/>
            <a:ext cx="2820840" cy="23247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6156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20F9F-5895-E55E-0066-958E51A0B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0ED22-C715-87BB-CF72-8CF5EB15D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193599"/>
            <a:ext cx="9036000" cy="533602"/>
          </a:xfrm>
        </p:spPr>
        <p:txBody>
          <a:bodyPr>
            <a:normAutofit/>
          </a:bodyPr>
          <a:lstStyle/>
          <a:p>
            <a:pPr algn="ctr"/>
            <a:r>
              <a:rPr lang="es-EC" noProof="0" dirty="0"/>
              <a:t>Construcción de LAS VEREDAS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89BF28D-D892-C44E-9FDA-29A684FA800E}"/>
              </a:ext>
            </a:extLst>
          </p:cNvPr>
          <p:cNvSpPr txBox="1">
            <a:spLocks/>
          </p:cNvSpPr>
          <p:nvPr/>
        </p:nvSpPr>
        <p:spPr>
          <a:xfrm>
            <a:off x="1062114" y="4426639"/>
            <a:ext cx="1920919" cy="178280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</a:pPr>
            <a:r>
              <a:rPr lang="es-EC" sz="1800" noProof="0" dirty="0"/>
              <a:t>Ejecución de 100% construcción de las veredas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64E54AF-FFE3-290E-76E0-1672840B2C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7"/>
          <a:stretch>
            <a:fillRect/>
          </a:stretch>
        </p:blipFill>
        <p:spPr bwMode="auto">
          <a:xfrm>
            <a:off x="6496920" y="697135"/>
            <a:ext cx="2975774" cy="3193161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8E7B2A6-96C3-63B6-6B0D-8E9CEF25DC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77" y="697134"/>
            <a:ext cx="2556646" cy="319316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8" name="Imagen 7" descr="Imagen que contiene exterior, transporte, camioneta, estacionado  El contenido generado por IA puede ser incorrecto.">
            <a:extLst>
              <a:ext uri="{FF2B5EF4-FFF2-40B4-BE49-F238E27FC236}">
                <a16:creationId xmlns:a16="http://schemas.microsoft.com/office/drawing/2014/main" id="{DFED7966-3994-FC13-679D-135AFD03D6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69" y="667069"/>
            <a:ext cx="2527969" cy="319316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A61BE25-7D75-B06C-C48C-D4B61FB606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2527" y="4002549"/>
            <a:ext cx="3438946" cy="27732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5CE246C-8561-1DA6-7ABF-DB31367841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987" y="3981599"/>
            <a:ext cx="2527969" cy="279424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6204D02-1EEE-E254-1380-7132D16600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381" y="667069"/>
            <a:ext cx="2527969" cy="319316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F7DAA48-61BB-45F0-5454-669CF52D75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0014" y="4002550"/>
            <a:ext cx="2635006" cy="27732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53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C9E1F-819A-D640-B7B7-594562507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EB0CA-3EF9-2429-D450-67C92F774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408" y="306000"/>
            <a:ext cx="6081055" cy="693868"/>
          </a:xfrm>
        </p:spPr>
        <p:txBody>
          <a:bodyPr>
            <a:normAutofit/>
          </a:bodyPr>
          <a:lstStyle/>
          <a:p>
            <a:pPr algn="ctr"/>
            <a:r>
              <a:rPr lang="es-EC" noProof="0" dirty="0"/>
              <a:t>MANTENIMIENTO VIAL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F0D40B0-1914-C09B-9E4B-8193969CB6E8}"/>
              </a:ext>
            </a:extLst>
          </p:cNvPr>
          <p:cNvSpPr txBox="1">
            <a:spLocks/>
          </p:cNvSpPr>
          <p:nvPr/>
        </p:nvSpPr>
        <p:spPr>
          <a:xfrm>
            <a:off x="3946000" y="6152000"/>
            <a:ext cx="10650000" cy="40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s-EC" sz="1400" noProof="0" dirty="0"/>
              <a:t>Vía Zharbán Bajo, Vía Cementerio, Vía San José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2A1BCF6-CE9B-A82F-0CAE-555220FEF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400" y="3930380"/>
            <a:ext cx="3028400" cy="286282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B5CDB8A-CFEE-1552-1C13-766D71C20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400" y="64800"/>
            <a:ext cx="3028400" cy="38655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DFAE27-825E-7B29-B8B9-66A23D958B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344" y="1616190"/>
            <a:ext cx="2742314" cy="3745600"/>
          </a:xfrm>
          <a:prstGeom prst="rect">
            <a:avLst/>
          </a:pr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8831D17-2FDA-281C-B672-7D0671560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4658" y="1637173"/>
            <a:ext cx="2742314" cy="37456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193E342-165C-AD47-1322-747B333F4F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6972" y="1658157"/>
            <a:ext cx="2742314" cy="37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8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5C8ED-E8B8-7B13-378D-049D9C162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2C44CDB-B097-46E8-BA1E-6749219C803A}"/>
              </a:ext>
            </a:extLst>
          </p:cNvPr>
          <p:cNvSpPr txBox="1">
            <a:spLocks/>
          </p:cNvSpPr>
          <p:nvPr/>
        </p:nvSpPr>
        <p:spPr>
          <a:xfrm>
            <a:off x="1220861" y="143539"/>
            <a:ext cx="4439573" cy="39994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</a:pPr>
            <a:r>
              <a:rPr lang="es-EC" sz="2400" noProof="0" dirty="0"/>
              <a:t>Vía Jatun llano </a:t>
            </a:r>
          </a:p>
        </p:txBody>
      </p:sp>
      <p:pic>
        <p:nvPicPr>
          <p:cNvPr id="5" name="Picture 30">
            <a:extLst>
              <a:ext uri="{FF2B5EF4-FFF2-40B4-BE49-F238E27FC236}">
                <a16:creationId xmlns:a16="http://schemas.microsoft.com/office/drawing/2014/main" id="{9C3019AD-05F6-B9A1-D13A-F3B9AA366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23" y="3952649"/>
            <a:ext cx="4371315" cy="2804828"/>
          </a:xfrm>
          <a:prstGeom prst="rect">
            <a:avLst/>
          </a:prstGeom>
          <a:noFill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7AD019F-0948-9D52-23A4-4580677A1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974" y="3919096"/>
            <a:ext cx="4548461" cy="283838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D4C49F5-23CF-6115-5CAC-DD40BA9B2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2678" y="41949"/>
            <a:ext cx="4548460" cy="377154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7CDDB69-1AF4-A640-57A5-2F7EB73F4C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2227" y="649091"/>
            <a:ext cx="4367957" cy="316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6065B-3583-DE01-7757-1ADE503A5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89DDD06-48AE-725D-1F28-D5A0601FFDA1}"/>
              </a:ext>
            </a:extLst>
          </p:cNvPr>
          <p:cNvSpPr txBox="1">
            <a:spLocks/>
          </p:cNvSpPr>
          <p:nvPr/>
        </p:nvSpPr>
        <p:spPr>
          <a:xfrm>
            <a:off x="1248594" y="1"/>
            <a:ext cx="2841857" cy="10242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</a:pPr>
            <a:r>
              <a:rPr lang="es-EC" sz="2800" noProof="0" dirty="0"/>
              <a:t>Vía mal paso </a:t>
            </a:r>
          </a:p>
          <a:p>
            <a:pPr lvl="0" algn="just">
              <a:lnSpc>
                <a:spcPct val="100000"/>
              </a:lnSpc>
            </a:pPr>
            <a:r>
              <a:rPr lang="es-EC" sz="2800" noProof="0" dirty="0"/>
              <a:t>Vía suniloma</a:t>
            </a:r>
          </a:p>
          <a:p>
            <a:pPr lvl="0" algn="just">
              <a:lnSpc>
                <a:spcPct val="100000"/>
              </a:lnSpc>
            </a:pPr>
            <a:endParaRPr lang="es-EC" sz="1400" noProof="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27B8CA1-3216-4B7B-AF71-4129035548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766" y="43199"/>
            <a:ext cx="3897752" cy="2971064"/>
          </a:xfrm>
          <a:prstGeom prst="rect">
            <a:avLst/>
          </a:prstGeom>
          <a:noFill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F054459-6FF7-AF6C-2532-4DA471A3A8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94"/>
          <a:stretch>
            <a:fillRect/>
          </a:stretch>
        </p:blipFill>
        <p:spPr bwMode="auto">
          <a:xfrm>
            <a:off x="8548146" y="43199"/>
            <a:ext cx="3521832" cy="3628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29D13721-76DD-948E-9923-5E5E369C98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146" y="3038399"/>
            <a:ext cx="3521832" cy="3776402"/>
          </a:xfrm>
          <a:prstGeom prst="rect">
            <a:avLst/>
          </a:prstGeom>
          <a:noFill/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65DD8D5-B760-3EE3-3D27-FB6D914C2B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20" y="1234758"/>
            <a:ext cx="3521832" cy="4874482"/>
          </a:xfrm>
          <a:prstGeom prst="rect">
            <a:avLst/>
          </a:pr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80F72D2-B7B0-F286-F15D-7BB6C051DA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766" y="3175533"/>
            <a:ext cx="3897752" cy="3455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481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3B3A6B-6AFF-6B82-776C-A0142C845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>
            <a:extLst>
              <a:ext uri="{FF2B5EF4-FFF2-40B4-BE49-F238E27FC236}">
                <a16:creationId xmlns:a16="http://schemas.microsoft.com/office/drawing/2014/main" id="{6154BE3A-19AD-4209-ACDC-E7421A0C5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29E6BE99-AC1F-4A9E-BE46-DE9019002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99DC7DB1-F372-45D3-9BD0-B4F22977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5D1E4A3-6609-48CA-8146-E933DB388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906A214-F61F-45A5-9B03-86C98470C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1C31DC4-93F3-41DF-87A9-989BA3348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D498D29-9D5B-4183-9C3F-91804BC4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C" sz="2400" noProof="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s-EC" sz="2400" noProof="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3CE935C7-7730-4E4C-8C3B-652A4B757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95819E1B-65C1-472A-A42B-D681262D2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790A2C0E-37D0-4244-945A-DCA0826E5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99" name="Rectangle 98">
            <a:extLst>
              <a:ext uri="{FF2B5EF4-FFF2-40B4-BE49-F238E27FC236}">
                <a16:creationId xmlns:a16="http://schemas.microsoft.com/office/drawing/2014/main" id="{041703FA-3B60-44B5-BFBE-5288F0FE2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722A1DC-4C93-41F8-856F-2770AE7E0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355D5EA-5906-4636-9A66-587D8662D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442832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027B17-AAB2-6441-4344-4770764ED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2802804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s-EC" sz="3600" b="0" cap="none" noProof="0" dirty="0">
                <a:solidFill>
                  <a:schemeClr val="tx1"/>
                </a:solidFill>
              </a:rPr>
              <a:t>Bacheo de la vía principal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4C02951-4B68-C10B-19BE-501F6B70099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2" b="13592"/>
          <a:stretch>
            <a:fillRect/>
          </a:stretch>
        </p:blipFill>
        <p:spPr>
          <a:xfrm>
            <a:off x="8408548" y="1"/>
            <a:ext cx="2976372" cy="342899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858E754-E579-3684-5AF6-DAC1E65EC64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445" r="1082" b="5"/>
          <a:stretch>
            <a:fillRect/>
          </a:stretch>
        </p:blipFill>
        <p:spPr>
          <a:xfrm>
            <a:off x="5435859" y="0"/>
            <a:ext cx="2954609" cy="343544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A7C08B6-84A7-698D-4DB6-B3F6BB209B2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526" r="-1" b="8860"/>
          <a:stretch>
            <a:fillRect/>
          </a:stretch>
        </p:blipFill>
        <p:spPr>
          <a:xfrm>
            <a:off x="5433725" y="3426281"/>
            <a:ext cx="2974822" cy="343544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BF0F79-FEB3-F92E-163F-D73E5879B1C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1836" r="13121" b="2"/>
          <a:stretch>
            <a:fillRect/>
          </a:stretch>
        </p:blipFill>
        <p:spPr>
          <a:xfrm>
            <a:off x="8408548" y="3426279"/>
            <a:ext cx="2976372" cy="34319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5" name="Rectangle 104">
            <a:extLst>
              <a:ext uri="{FF2B5EF4-FFF2-40B4-BE49-F238E27FC236}">
                <a16:creationId xmlns:a16="http://schemas.microsoft.com/office/drawing/2014/main" id="{997F2DA4-4F5C-4787-834C-88BC16AB7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0"/>
            <a:ext cx="18288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140001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048344-DE41-F73E-F78F-FE156CCA1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>
            <a:extLst>
              <a:ext uri="{FF2B5EF4-FFF2-40B4-BE49-F238E27FC236}">
                <a16:creationId xmlns:a16="http://schemas.microsoft.com/office/drawing/2014/main" id="{27792309-2D28-41BC-84CF-A61059277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1" name="Picture 14">
            <a:extLst>
              <a:ext uri="{FF2B5EF4-FFF2-40B4-BE49-F238E27FC236}">
                <a16:creationId xmlns:a16="http://schemas.microsoft.com/office/drawing/2014/main" id="{A4A77C25-5F33-4CC5-AAF6-E8103126E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6">
            <a:extLst>
              <a:ext uri="{FF2B5EF4-FFF2-40B4-BE49-F238E27FC236}">
                <a16:creationId xmlns:a16="http://schemas.microsoft.com/office/drawing/2014/main" id="{D3777338-BF67-4A6E-A733-9D0E81C8A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AC70F0F3-B393-4F7C-9317-B73BFE59F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73DB8348-6507-4338-B113-CE5F57E35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BC312354-3B2C-43CF-859C-4D81D57AE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F49A7D8C-D069-49B5-BE88-FB96E04AC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C" sz="2400" noProof="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s-EC" sz="2400" noProof="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2" name="Rectangle 26">
            <a:extLst>
              <a:ext uri="{FF2B5EF4-FFF2-40B4-BE49-F238E27FC236}">
                <a16:creationId xmlns:a16="http://schemas.microsoft.com/office/drawing/2014/main" id="{DF06D6F3-D2BF-41BB-A824-A3320F3536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24" name="Picture 28">
            <a:extLst>
              <a:ext uri="{FF2B5EF4-FFF2-40B4-BE49-F238E27FC236}">
                <a16:creationId xmlns:a16="http://schemas.microsoft.com/office/drawing/2014/main" id="{E9316EC0-5D47-4BB6-ACC3-778B52C27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6" name="Picture 30">
            <a:extLst>
              <a:ext uri="{FF2B5EF4-FFF2-40B4-BE49-F238E27FC236}">
                <a16:creationId xmlns:a16="http://schemas.microsoft.com/office/drawing/2014/main" id="{1304EFC2-8E95-431F-B8EB-942368770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8" name="Rectangle 32">
            <a:extLst>
              <a:ext uri="{FF2B5EF4-FFF2-40B4-BE49-F238E27FC236}">
                <a16:creationId xmlns:a16="http://schemas.microsoft.com/office/drawing/2014/main" id="{0879F651-70E5-4ED5-95D0-3949A4952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0" name="Rectangle 34">
            <a:extLst>
              <a:ext uri="{FF2B5EF4-FFF2-40B4-BE49-F238E27FC236}">
                <a16:creationId xmlns:a16="http://schemas.microsoft.com/office/drawing/2014/main" id="{62FC0D13-6D4C-44DB-861C-B41FB6EAF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2" name="Rectangle 36">
            <a:extLst>
              <a:ext uri="{FF2B5EF4-FFF2-40B4-BE49-F238E27FC236}">
                <a16:creationId xmlns:a16="http://schemas.microsoft.com/office/drawing/2014/main" id="{8CC36770-71F6-45F9-90D3-BE06FBAAB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442832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B0DF0-6A7B-8E18-BB0E-472DE29A7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3428998"/>
            <a:ext cx="2880917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s-EC" sz="3600" b="0" cap="none" noProof="0" dirty="0">
                <a:solidFill>
                  <a:schemeClr val="tx1"/>
                </a:solidFill>
              </a:rPr>
              <a:t>Colocación de </a:t>
            </a:r>
            <a:br>
              <a:rPr lang="es-EC" sz="3600" b="0" cap="none" noProof="0" dirty="0">
                <a:solidFill>
                  <a:schemeClr val="tx1"/>
                </a:solidFill>
              </a:rPr>
            </a:br>
            <a:r>
              <a:rPr lang="es-EC" sz="3600" b="0" cap="none" noProof="0" dirty="0">
                <a:solidFill>
                  <a:schemeClr val="tx1"/>
                </a:solidFill>
              </a:rPr>
              <a:t>armicos vía alterna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0D703B6-A561-1C71-FADD-1F05BCD1ED9E}"/>
              </a:ext>
            </a:extLst>
          </p:cNvPr>
          <p:cNvSpPr txBox="1">
            <a:spLocks/>
          </p:cNvSpPr>
          <p:nvPr/>
        </p:nvSpPr>
        <p:spPr>
          <a:xfrm>
            <a:off x="2124907" y="2268786"/>
            <a:ext cx="2725813" cy="1160213"/>
          </a:xfrm>
          <a:prstGeom prst="rect">
            <a:avLst/>
          </a:prstGeom>
        </p:spPr>
        <p:txBody>
          <a:bodyPr vert="horz" lIns="91440" tIns="0" rIns="91440" bIns="45720" rtlCol="0" anchor="b" anchorCtr="0">
            <a:norm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s-EC" sz="1600" b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Ejecución del 100% de la colocación de armicos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4254D16-385B-0619-125B-7842D8ECC46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141" r="5" b="810"/>
          <a:stretch>
            <a:fillRect/>
          </a:stretch>
        </p:blipFill>
        <p:spPr>
          <a:xfrm>
            <a:off x="5435858" y="0"/>
            <a:ext cx="2972690" cy="343544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4D73113-02ED-B67B-948B-FE3D8C9AA75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828" r="26414" b="1"/>
          <a:stretch>
            <a:fillRect/>
          </a:stretch>
        </p:blipFill>
        <p:spPr>
          <a:xfrm>
            <a:off x="5433726" y="3426281"/>
            <a:ext cx="2972690" cy="343544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1F249AD-00EB-9981-EE4C-6D5AC7A1B2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5" r="17763"/>
          <a:stretch>
            <a:fillRect/>
          </a:stretch>
        </p:blipFill>
        <p:spPr bwMode="auto">
          <a:xfrm>
            <a:off x="8412229" y="226"/>
            <a:ext cx="3777637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34" name="Rectangle 38">
            <a:extLst>
              <a:ext uri="{FF2B5EF4-FFF2-40B4-BE49-F238E27FC236}">
                <a16:creationId xmlns:a16="http://schemas.microsoft.com/office/drawing/2014/main" id="{AAE74F13-47D4-40EA-B017-7F192124A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0"/>
            <a:ext cx="18288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1537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E77C9-FB0E-9583-18EC-907E4F65F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65A63-3422-E15D-44B5-8CB7BD7A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200" y="146077"/>
            <a:ext cx="6930879" cy="683837"/>
          </a:xfrm>
        </p:spPr>
        <p:txBody>
          <a:bodyPr/>
          <a:lstStyle/>
          <a:p>
            <a:r>
              <a:rPr lang="es-EC" noProof="0" dirty="0"/>
              <a:t>Entrega de materiales </a:t>
            </a:r>
          </a:p>
        </p:txBody>
      </p:sp>
      <p:pic>
        <p:nvPicPr>
          <p:cNvPr id="9" name="Imagen 1">
            <a:extLst>
              <a:ext uri="{FF2B5EF4-FFF2-40B4-BE49-F238E27FC236}">
                <a16:creationId xmlns:a16="http://schemas.microsoft.com/office/drawing/2014/main" id="{B56EBDC5-EB59-60B0-3059-3043504C87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43525" y="2091728"/>
            <a:ext cx="3848475" cy="3349665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CFB90E1D-BD99-A886-B5B9-1FF5C32838D8}"/>
              </a:ext>
            </a:extLst>
          </p:cNvPr>
          <p:cNvSpPr txBox="1">
            <a:spLocks/>
          </p:cNvSpPr>
          <p:nvPr/>
        </p:nvSpPr>
        <p:spPr>
          <a:xfrm>
            <a:off x="9039486" y="889367"/>
            <a:ext cx="2369771" cy="32396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</a:pPr>
            <a:r>
              <a:rPr lang="es-EC" sz="1600" noProof="0" dirty="0"/>
              <a:t>Sector duraznitos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E2D751F-815E-3313-AADA-72C04E311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8958" y="1821600"/>
            <a:ext cx="3720160" cy="38899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2E34F63-1783-6D49-32D1-CA4F139F4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98" y="1380788"/>
            <a:ext cx="3424746" cy="5120812"/>
          </a:xfrm>
          <a:prstGeom prst="rect">
            <a:avLst/>
          </a:prstGeom>
          <a:noFill/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AC2E678D-A1EE-16B3-2E56-E5F328FFA249}"/>
              </a:ext>
            </a:extLst>
          </p:cNvPr>
          <p:cNvSpPr txBox="1">
            <a:spLocks/>
          </p:cNvSpPr>
          <p:nvPr/>
        </p:nvSpPr>
        <p:spPr>
          <a:xfrm>
            <a:off x="1473234" y="829914"/>
            <a:ext cx="5192886" cy="44287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</a:pPr>
            <a:r>
              <a:rPr lang="es-EC" sz="1600" noProof="0" dirty="0"/>
              <a:t>Sistema de agua de riego cachiguzo</a:t>
            </a:r>
          </a:p>
        </p:txBody>
      </p:sp>
    </p:spTree>
    <p:extLst>
      <p:ext uri="{BB962C8B-B14F-4D97-AF65-F5344CB8AC3E}">
        <p14:creationId xmlns:p14="http://schemas.microsoft.com/office/powerpoint/2010/main" val="30410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2F6FD-98E9-1DF1-E9F1-73E79125C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7D80-7F18-70D2-957A-5A22D37A1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87" y="186650"/>
            <a:ext cx="6219790" cy="629353"/>
          </a:xfrm>
        </p:spPr>
        <p:txBody>
          <a:bodyPr/>
          <a:lstStyle/>
          <a:p>
            <a:pPr algn="ctr"/>
            <a:r>
              <a:rPr lang="es-EC" noProof="0" dirty="0"/>
              <a:t>REUNIONES COMISION 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5F3E3AA-1866-1866-0A34-BEDF2524E4E6}"/>
              </a:ext>
            </a:extLst>
          </p:cNvPr>
          <p:cNvSpPr txBox="1">
            <a:spLocks/>
          </p:cNvSpPr>
          <p:nvPr/>
        </p:nvSpPr>
        <p:spPr>
          <a:xfrm>
            <a:off x="1086787" y="919275"/>
            <a:ext cx="6414013" cy="198881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</a:pPr>
            <a:r>
              <a:rPr lang="es-EC" sz="1400" noProof="0" dirty="0"/>
              <a:t>Reunión con el director de vialidad para tratar el tema sobre el mantenimiento</a:t>
            </a:r>
          </a:p>
          <a:p>
            <a:pPr lvl="0" algn="just">
              <a:lnSpc>
                <a:spcPct val="100000"/>
              </a:lnSpc>
            </a:pPr>
            <a:endParaRPr lang="es-EC" sz="1400" noProof="0" dirty="0"/>
          </a:p>
          <a:p>
            <a:pPr lvl="0" algn="just">
              <a:lnSpc>
                <a:spcPct val="100000"/>
              </a:lnSpc>
            </a:pPr>
            <a:r>
              <a:rPr lang="es-EC" sz="1400" noProof="0" dirty="0"/>
              <a:t>Reunión con moradores del sector de Pagrán yamala para ver sobre la posibilidad de construir unas huellas para que puedan subir los carros </a:t>
            </a:r>
          </a:p>
          <a:p>
            <a:pPr lvl="0" algn="just">
              <a:lnSpc>
                <a:spcPct val="100000"/>
              </a:lnSpc>
            </a:pPr>
            <a:endParaRPr lang="es-EC" sz="1400" noProof="0" dirty="0"/>
          </a:p>
          <a:p>
            <a:pPr lvl="0" algn="just">
              <a:lnSpc>
                <a:spcPct val="100000"/>
              </a:lnSpc>
            </a:pPr>
            <a:r>
              <a:rPr lang="es-EC" sz="1400" noProof="0" dirty="0"/>
              <a:t>Reunión con todos los colindantes del camino de la Sra. Eudofilia para arreglar el comino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AB136F0-1E92-C510-0644-16E109130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579" y="1066408"/>
            <a:ext cx="4169754" cy="48771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711827-3E80-47B2-0839-848647DAE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567" y="2908092"/>
            <a:ext cx="3427270" cy="376325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4EEC7BD-2BB1-6A0A-C037-9AE1C9C5F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46" y="2908092"/>
            <a:ext cx="3355779" cy="376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26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FD34D-7CC9-BBAC-01C8-364901F08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B5BBC-4DB2-D14A-1D13-13AE4BB73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779" y="104146"/>
            <a:ext cx="3484847" cy="1166028"/>
          </a:xfrm>
        </p:spPr>
        <p:txBody>
          <a:bodyPr/>
          <a:lstStyle/>
          <a:p>
            <a:pPr algn="ctr"/>
            <a:r>
              <a:rPr lang="es-EC" noProof="0" dirty="0"/>
              <a:t>TRABAJOS COMISION </a:t>
            </a:r>
          </a:p>
        </p:txBody>
      </p:sp>
      <p:pic>
        <p:nvPicPr>
          <p:cNvPr id="8" name="Imagen 1">
            <a:extLst>
              <a:ext uri="{FF2B5EF4-FFF2-40B4-BE49-F238E27FC236}">
                <a16:creationId xmlns:a16="http://schemas.microsoft.com/office/drawing/2014/main" id="{4C1C633F-6988-7DD2-F9F8-49696E926D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0310" y="104146"/>
            <a:ext cx="3571029" cy="2692399"/>
          </a:xfrm>
          <a:prstGeom prst="rect">
            <a:avLst/>
          </a:prstGeom>
        </p:spPr>
      </p:pic>
      <p:pic>
        <p:nvPicPr>
          <p:cNvPr id="9" name="Imagen 1">
            <a:extLst>
              <a:ext uri="{FF2B5EF4-FFF2-40B4-BE49-F238E27FC236}">
                <a16:creationId xmlns:a16="http://schemas.microsoft.com/office/drawing/2014/main" id="{50EF80B8-7732-0044-1DB9-F1826834FF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75779" y="1270174"/>
            <a:ext cx="3812464" cy="4408322"/>
          </a:xfrm>
          <a:prstGeom prst="rect">
            <a:avLst/>
          </a:prstGeom>
        </p:spPr>
      </p:pic>
      <p:pic>
        <p:nvPicPr>
          <p:cNvPr id="10" name="Imagen 1">
            <a:extLst>
              <a:ext uri="{FF2B5EF4-FFF2-40B4-BE49-F238E27FC236}">
                <a16:creationId xmlns:a16="http://schemas.microsoft.com/office/drawing/2014/main" id="{60083757-92A6-3804-30FE-583A231793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40310" y="2879280"/>
            <a:ext cx="3571029" cy="29384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D708E73-BE9B-9B1A-DAC0-FDC2F1EB5701}"/>
              </a:ext>
            </a:extLst>
          </p:cNvPr>
          <p:cNvSpPr txBox="1">
            <a:spLocks/>
          </p:cNvSpPr>
          <p:nvPr/>
        </p:nvSpPr>
        <p:spPr>
          <a:xfrm>
            <a:off x="1101777" y="5761231"/>
            <a:ext cx="8611849" cy="91028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C" sz="1600" noProof="0" dirty="0"/>
              <a:t>Se realizo la limpieza de las vías y cunetas </a:t>
            </a:r>
          </a:p>
          <a:p>
            <a:pPr algn="just">
              <a:lnSpc>
                <a:spcPct val="100000"/>
              </a:lnSpc>
            </a:pPr>
            <a:endParaRPr lang="es-EC" sz="1600" noProof="0" dirty="0"/>
          </a:p>
          <a:p>
            <a:pPr algn="just">
              <a:lnSpc>
                <a:spcPct val="100000"/>
              </a:lnSpc>
            </a:pPr>
            <a:r>
              <a:rPr lang="es-EC" sz="1600" noProof="0" dirty="0"/>
              <a:t>Se realizo el retiro de material de una vivienda por las lluvias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346A675-05DF-FA1C-F228-D29688DE8B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9505" y="186488"/>
            <a:ext cx="3267490" cy="306631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5228EB3-A6D8-B37F-25EC-ECD414446C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506" y="3369039"/>
            <a:ext cx="3267490" cy="293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7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6159F-663B-52A9-8993-4EC027292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9048F7E-AEFE-6BA4-2879-5741D2F68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1" y="42350"/>
            <a:ext cx="3860138" cy="294122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6D71306-2327-82FF-4716-AE65FB2AB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207" y="42350"/>
            <a:ext cx="3960398" cy="294212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F6C23D4-291A-7258-D9DF-361CA82C4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01" y="3049016"/>
            <a:ext cx="3860138" cy="271131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465B179-F5A3-213F-7FF5-6E175BEFF0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1010" y="3276322"/>
            <a:ext cx="2996142" cy="346818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C48A547-941C-E1F2-B815-FF1B435800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5905" y="42350"/>
            <a:ext cx="3001247" cy="316679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29AAD39-BE86-2AEA-17BE-2DACE4AE86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9208" y="3049016"/>
            <a:ext cx="3960398" cy="3766634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E4E420A-24FF-2A10-4E2F-DC68CBE9F627}"/>
              </a:ext>
            </a:extLst>
          </p:cNvPr>
          <p:cNvSpPr txBox="1">
            <a:spLocks/>
          </p:cNvSpPr>
          <p:nvPr/>
        </p:nvSpPr>
        <p:spPr>
          <a:xfrm>
            <a:off x="1095983" y="5761231"/>
            <a:ext cx="3764257" cy="107200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C" sz="1600" noProof="0" dirty="0"/>
              <a:t>Se realizo la limpieza de las vías y cunetas </a:t>
            </a:r>
          </a:p>
          <a:p>
            <a:pPr algn="just">
              <a:lnSpc>
                <a:spcPct val="100000"/>
              </a:lnSpc>
            </a:pPr>
            <a:r>
              <a:rPr lang="es-EC" sz="1600" noProof="0" dirty="0"/>
              <a:t>Colocación de tubería par paso de agua </a:t>
            </a:r>
          </a:p>
        </p:txBody>
      </p:sp>
    </p:spTree>
    <p:extLst>
      <p:ext uri="{BB962C8B-B14F-4D97-AF65-F5344CB8AC3E}">
        <p14:creationId xmlns:p14="http://schemas.microsoft.com/office/powerpoint/2010/main" val="308161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6A7E7-93C3-E5A2-3433-18D1AD418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67AE22C-9AB2-2AA5-4DAE-0AAC521EF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888" y="57422"/>
            <a:ext cx="4412870" cy="296717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E9AB987-7FCF-FC0C-5050-5DFFEA02B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009" y="57422"/>
            <a:ext cx="4015952" cy="2978507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E58594DA-9CE6-BFC2-BACD-52259E067470}"/>
              </a:ext>
            </a:extLst>
          </p:cNvPr>
          <p:cNvSpPr txBox="1">
            <a:spLocks/>
          </p:cNvSpPr>
          <p:nvPr/>
        </p:nvSpPr>
        <p:spPr>
          <a:xfrm>
            <a:off x="3655888" y="6063426"/>
            <a:ext cx="5242441" cy="4926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C" sz="1600" noProof="0" dirty="0"/>
              <a:t>Se realizo la limpieza de las vías y cunetas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7247AEB-A02B-7ECF-5959-DE93E249BF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009" y="3081671"/>
            <a:ext cx="4015952" cy="299308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28FCCA0-5DD6-5E5F-786C-DF0487496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5889" y="3096252"/>
            <a:ext cx="4412870" cy="2967174"/>
          </a:xfrm>
          <a:prstGeom prst="rect">
            <a:avLst/>
          </a:prstGeom>
        </p:spPr>
      </p:pic>
      <p:pic>
        <p:nvPicPr>
          <p:cNvPr id="15" name="Picture 13">
            <a:extLst>
              <a:ext uri="{FF2B5EF4-FFF2-40B4-BE49-F238E27FC236}">
                <a16:creationId xmlns:a16="http://schemas.microsoft.com/office/drawing/2014/main" id="{058FFEC6-17A6-FF84-BAB8-2EA21BE55A6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7"/>
          <a:stretch>
            <a:fillRect/>
          </a:stretch>
        </p:blipFill>
        <p:spPr bwMode="auto">
          <a:xfrm>
            <a:off x="516599" y="57422"/>
            <a:ext cx="3041038" cy="29785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4">
            <a:extLst>
              <a:ext uri="{FF2B5EF4-FFF2-40B4-BE49-F238E27FC236}">
                <a16:creationId xmlns:a16="http://schemas.microsoft.com/office/drawing/2014/main" id="{B8998A07-111A-3CC6-8C9C-A54B7351127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4"/>
          <a:stretch>
            <a:fillRect/>
          </a:stretch>
        </p:blipFill>
        <p:spPr bwMode="auto">
          <a:xfrm>
            <a:off x="516598" y="3081671"/>
            <a:ext cx="3088103" cy="29671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3547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86941-86F2-98D3-CEB9-70B084019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C4D70E8-6602-B002-E544-8858AF67F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340" y="255894"/>
            <a:ext cx="4589260" cy="2937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F839CF-AE96-BAA2-D4EB-13B9C90149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/>
          <a:stretch>
            <a:fillRect/>
          </a:stretch>
        </p:blipFill>
        <p:spPr bwMode="auto">
          <a:xfrm>
            <a:off x="4927270" y="3261600"/>
            <a:ext cx="3729600" cy="3415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CFC765B-66CC-2BF6-7FB7-1772D3848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340" y="3261600"/>
            <a:ext cx="3729600" cy="34152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903FD1-6C3B-4C6A-E7C3-035ADEBE0C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5813" y="255894"/>
            <a:ext cx="3918187" cy="29376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2BDAF14-424A-B6CA-14BD-20C44904490A}"/>
              </a:ext>
            </a:extLst>
          </p:cNvPr>
          <p:cNvSpPr txBox="1">
            <a:spLocks/>
          </p:cNvSpPr>
          <p:nvPr/>
        </p:nvSpPr>
        <p:spPr>
          <a:xfrm>
            <a:off x="9776213" y="51574"/>
            <a:ext cx="2139787" cy="254762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EC" sz="2000" noProof="0" dirty="0"/>
              <a:t>Se realizo la limpieza de las vías y cunetas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D7F5A75-6DAA-919D-DE7A-60A4312E1C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270" y="3261600"/>
            <a:ext cx="3425899" cy="3415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934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C2DEA-AEA3-FE1C-EDA6-2C447CA1F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3898037-06A6-F315-337E-4CC15BB31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1248145"/>
            <a:ext cx="3517119" cy="4355563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29818AAC-BB00-789A-162B-E8CEAD5EA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0676" y="1314080"/>
            <a:ext cx="3537345" cy="422369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B7C4DDAD-9DEB-7E16-4EDE-FCEAC73CB5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2336" y="1254867"/>
            <a:ext cx="3517120" cy="4342121"/>
          </a:xfrm>
          <a:prstGeom prst="rect">
            <a:avLst/>
          </a:prstGeom>
          <a:noFill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7C3CE0D-6F77-B9EA-AA6A-7F73F0836357}"/>
              </a:ext>
            </a:extLst>
          </p:cNvPr>
          <p:cNvSpPr txBox="1">
            <a:spLocks/>
          </p:cNvSpPr>
          <p:nvPr/>
        </p:nvSpPr>
        <p:spPr>
          <a:xfrm>
            <a:off x="1238197" y="201038"/>
            <a:ext cx="10324800" cy="76117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C" sz="1600" noProof="0" dirty="0">
                <a:solidFill>
                  <a:schemeClr val="tx1"/>
                </a:solidFill>
              </a:rPr>
              <a:t>Se colaboro retirando el material de la cancha de Pagrán</a:t>
            </a:r>
          </a:p>
          <a:p>
            <a:pPr algn="just">
              <a:lnSpc>
                <a:spcPct val="100000"/>
              </a:lnSpc>
            </a:pPr>
            <a:r>
              <a:rPr lang="es-EC" sz="1600" noProof="0" dirty="0">
                <a:solidFill>
                  <a:schemeClr val="tx1"/>
                </a:solidFill>
              </a:rPr>
              <a:t>Se realizo la limpieza de la cuneta del mercado </a:t>
            </a:r>
          </a:p>
          <a:p>
            <a:pPr algn="just">
              <a:lnSpc>
                <a:spcPct val="100000"/>
              </a:lnSpc>
            </a:pPr>
            <a:r>
              <a:rPr lang="es-EC" sz="1600" noProof="0" dirty="0">
                <a:solidFill>
                  <a:schemeClr val="tx1"/>
                </a:solidFill>
              </a:rPr>
              <a:t>Se colaboro en el arreglo de la parada Zharban bajo</a:t>
            </a:r>
          </a:p>
        </p:txBody>
      </p:sp>
    </p:spTree>
    <p:extLst>
      <p:ext uri="{BB962C8B-B14F-4D97-AF65-F5344CB8AC3E}">
        <p14:creationId xmlns:p14="http://schemas.microsoft.com/office/powerpoint/2010/main" val="156664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01BC45-6897-3E5D-C903-6C2B3607A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7792309-2D28-41BC-84CF-A61059277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A77C25-5F33-4CC5-AAF6-E8103126E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3777338-BF67-4A6E-A733-9D0E81C8A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70F0F3-B393-4F7C-9317-B73BFE59F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B9E37E-2605-48C1-A18D-B57D87301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E633AC-CE93-42B2-817C-417CF38A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201BE5-DA89-47D9-983C-C69E24D1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C" sz="1800" noProof="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s-EC" sz="1000" noProof="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9ED1176E-8E8A-44E6-9BB7-81681F8A6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04C700D-AD7C-45AB-A071-F0E6C3C8A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33ABD19-0610-48B2-BDFC-9A13BCF76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7458FF0-F026-414C-9063-4079F96E8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959CEF6-2862-47F1-A4D0-F4660D63C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B085464-D568-4939-A7C5-01015D9CD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3230F-2EF1-8EA0-36A1-84E89B47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4" y="808056"/>
            <a:ext cx="2739581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EC" sz="2800" b="0" cap="none" noProof="0" dirty="0">
                <a:solidFill>
                  <a:schemeClr val="tx1"/>
                </a:solidFill>
              </a:rPr>
              <a:t>REUNIONES delegaciones 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4028E31-5488-4564-5FFE-3E0C1F449C4D}"/>
              </a:ext>
            </a:extLst>
          </p:cNvPr>
          <p:cNvSpPr txBox="1">
            <a:spLocks/>
          </p:cNvSpPr>
          <p:nvPr/>
        </p:nvSpPr>
        <p:spPr>
          <a:xfrm>
            <a:off x="1964444" y="2052116"/>
            <a:ext cx="2739581" cy="39978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6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participo en la reunión de socialización de obras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6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participo en una charla en la escuela del medio ambiente 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6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participo en una reunión con los técnicos de la prefectura  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08AC08FA-8863-BB65-446C-4A0EA64777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4391"/>
          <a:stretch>
            <a:fillRect/>
          </a:stretch>
        </p:blipFill>
        <p:spPr bwMode="auto">
          <a:xfrm>
            <a:off x="5436752" y="-1"/>
            <a:ext cx="5948167" cy="426511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70A3A5D-59E3-7982-64D1-1CF5A304CD9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0580" r="4" b="3540"/>
          <a:stretch>
            <a:fillRect/>
          </a:stretch>
        </p:blipFill>
        <p:spPr>
          <a:xfrm>
            <a:off x="5437271" y="4267831"/>
            <a:ext cx="2968534" cy="25903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3010E56-9A28-B4DC-C97A-5355C7CC386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7131" r="4" b="7875"/>
          <a:stretch>
            <a:fillRect/>
          </a:stretch>
        </p:blipFill>
        <p:spPr>
          <a:xfrm>
            <a:off x="8405805" y="4267831"/>
            <a:ext cx="2979115" cy="25903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99355133-0882-4A52-9C16-3D5B55D46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380724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DE2E0-81AF-8A1A-25FD-5E2D1EA31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154BE3A-19AD-4209-ACDC-E7421A0C5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9E6BE99-AC1F-4A9E-BE46-DE9019002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9DC7DB1-F372-45D3-9BD0-B4F22977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D1E4A3-6609-48CA-8146-E933DB388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234D25-9D3C-4297-BC51-491BF04BE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9D37543-ACEB-4F6B-975D-F0C8289F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0325C0-6C6D-4981-90A1-72D8F77A6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C" sz="1800" noProof="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s-EC" sz="1000" noProof="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165DB7F5-7A94-461D-99D3-0CC193D64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A9F0EF56-2FA1-4BB7-BA87-994B25AD8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2EEB8BC-C925-458C-9EC0-2B990C05B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735E6828-873E-4E9E-84DD-6FB83F249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9E24C17-0FA7-4C84-9967-E79DD90EA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1BC72A-ADAE-72F9-B576-6882682FA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117" y="808056"/>
            <a:ext cx="3024722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EC" sz="3400" b="0" cap="none" noProof="0" dirty="0">
                <a:solidFill>
                  <a:schemeClr val="tx1"/>
                </a:solidFill>
              </a:rPr>
              <a:t>MINGAS COMISION 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4250D67-704F-5796-2B9C-007D074B273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3523" b="-2"/>
          <a:stretch>
            <a:fillRect/>
          </a:stretch>
        </p:blipFill>
        <p:spPr>
          <a:xfrm>
            <a:off x="3800475" y="10"/>
            <a:ext cx="2774748" cy="42640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6CE893E-D8DF-E148-6910-E8B22074F36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6" b="2657"/>
          <a:stretch>
            <a:fillRect/>
          </a:stretch>
        </p:blipFill>
        <p:spPr>
          <a:xfrm>
            <a:off x="1007534" y="10"/>
            <a:ext cx="2780242" cy="261180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9E95D38-A512-0844-3607-4D1172DD9D0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66" b="-4"/>
          <a:stretch>
            <a:fillRect/>
          </a:stretch>
        </p:blipFill>
        <p:spPr bwMode="auto">
          <a:xfrm>
            <a:off x="1007987" y="2611819"/>
            <a:ext cx="2779788" cy="424618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26DFF63F-57EE-40C2-8931-3BAC5E29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271216A4-C905-6FA5-6787-D78D79E8220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636" b="37516"/>
          <a:stretch>
            <a:fillRect/>
          </a:stretch>
        </p:blipFill>
        <p:spPr>
          <a:xfrm>
            <a:off x="3801534" y="4261748"/>
            <a:ext cx="2773682" cy="259647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6AF0B58-D901-B63B-BDD8-089BBAB1A47D}"/>
              </a:ext>
            </a:extLst>
          </p:cNvPr>
          <p:cNvSpPr txBox="1">
            <a:spLocks/>
          </p:cNvSpPr>
          <p:nvPr/>
        </p:nvSpPr>
        <p:spPr>
          <a:xfrm>
            <a:off x="7544956" y="2052116"/>
            <a:ext cx="3027883" cy="39978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8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SIEMBRA DE PLANTAS EN LOS CEMENTARIOS </a:t>
            </a:r>
          </a:p>
          <a:p>
            <a:pPr lvl="0"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s-EC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8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Limpieza de la antigua escuela de Pagrán</a:t>
            </a:r>
          </a:p>
          <a:p>
            <a:pPr lvl="0"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s-EC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l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8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CORTADO DE LLANO DE LA CANCHA DE PAGRAN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5590965-0CDF-47E1-B781-CA9F29D46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244645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35D8EE-9C0B-E0FF-FDB8-027E7F450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12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D68E13-24D8-DB69-FE66-4BED2753D7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44" r="21161" b="-2"/>
          <a:stretch>
            <a:fillRect/>
          </a:stretch>
        </p:blipFill>
        <p:spPr>
          <a:xfrm>
            <a:off x="196731" y="166533"/>
            <a:ext cx="3809612" cy="526946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9DD504D-DBBC-C813-C7CD-95B1E743EE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17" r="19601" b="-2"/>
          <a:stretch>
            <a:fillRect/>
          </a:stretch>
        </p:blipFill>
        <p:spPr>
          <a:xfrm>
            <a:off x="4196497" y="166533"/>
            <a:ext cx="3797618" cy="526946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E65266-87FD-FFA4-FA14-A72D7F59F5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255" b="32909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5F62BB9-B7A7-C32B-075B-34C02A6174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75" b="2"/>
          <a:stretch>
            <a:fillRect/>
          </a:stretch>
        </p:blipFill>
        <p:spPr bwMode="auto">
          <a:xfrm>
            <a:off x="8183346" y="3506741"/>
            <a:ext cx="3822808" cy="3184727"/>
          </a:xfrm>
          <a:prstGeom prst="rect">
            <a:avLst/>
          </a:prstGeom>
          <a:noFill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4B71DC2-5219-846A-B553-1C39A8F7F1E9}"/>
              </a:ext>
            </a:extLst>
          </p:cNvPr>
          <p:cNvSpPr txBox="1">
            <a:spLocks/>
          </p:cNvSpPr>
          <p:nvPr/>
        </p:nvSpPr>
        <p:spPr>
          <a:xfrm>
            <a:off x="1502666" y="5702399"/>
            <a:ext cx="4984534" cy="87159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</a:pPr>
            <a:r>
              <a:rPr lang="es-EC" sz="1600" noProof="0" dirty="0">
                <a:solidFill>
                  <a:schemeClr val="tx1"/>
                </a:solidFill>
              </a:rPr>
              <a:t>Limpieza de matorrales en los cementerioS</a:t>
            </a:r>
          </a:p>
          <a:p>
            <a:pPr lvl="0" algn="just">
              <a:lnSpc>
                <a:spcPct val="100000"/>
              </a:lnSpc>
            </a:pPr>
            <a:endParaRPr lang="es-EC" sz="1600" noProof="0" dirty="0">
              <a:solidFill>
                <a:schemeClr val="tx1"/>
              </a:solidFill>
            </a:endParaRPr>
          </a:p>
          <a:p>
            <a:pPr lvl="0" algn="just">
              <a:lnSpc>
                <a:spcPct val="100000"/>
              </a:lnSpc>
            </a:pPr>
            <a:r>
              <a:rPr lang="es-EC" sz="1600" noProof="0" dirty="0">
                <a:solidFill>
                  <a:schemeClr val="tx1"/>
                </a:solidFill>
              </a:rPr>
              <a:t>LIMPIEZA DEL MERCADO </a:t>
            </a:r>
          </a:p>
        </p:txBody>
      </p:sp>
    </p:spTree>
    <p:extLst>
      <p:ext uri="{BB962C8B-B14F-4D97-AF65-F5344CB8AC3E}">
        <p14:creationId xmlns:p14="http://schemas.microsoft.com/office/powerpoint/2010/main" val="350510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E62772-D504-EFA6-D075-7BEFE2B58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0431CD0-7CF6-1204-9B61-90F583810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98595" y="923876"/>
            <a:ext cx="3278291" cy="262466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B6102EC-44DE-3219-F05B-19C1EF382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124" y="247465"/>
            <a:ext cx="3509769" cy="4609348"/>
          </a:xfrm>
          <a:prstGeom prst="rect">
            <a:avLst/>
          </a:prstGeom>
        </p:spPr>
      </p:pic>
      <p:pic>
        <p:nvPicPr>
          <p:cNvPr id="6" name="Imagen 1">
            <a:extLst>
              <a:ext uri="{FF2B5EF4-FFF2-40B4-BE49-F238E27FC236}">
                <a16:creationId xmlns:a16="http://schemas.microsoft.com/office/drawing/2014/main" id="{224AB068-8B78-682A-3269-0D62010B9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277133" y="247465"/>
            <a:ext cx="2589079" cy="3020663"/>
          </a:xfrm>
          <a:prstGeom prst="rect">
            <a:avLst/>
          </a:prstGeom>
        </p:spPr>
      </p:pic>
      <p:pic>
        <p:nvPicPr>
          <p:cNvPr id="18" name="Picture 4" descr="A group of people standing on a sidewalk  AI-generated content may be incorrect.">
            <a:extLst>
              <a:ext uri="{FF2B5EF4-FFF2-40B4-BE49-F238E27FC236}">
                <a16:creationId xmlns:a16="http://schemas.microsoft.com/office/drawing/2014/main" id="{A923ED87-55A0-0925-4263-D4D534EA1C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8595" y="3664462"/>
            <a:ext cx="3278292" cy="2458719"/>
          </a:xfrm>
          <a:prstGeom prst="rect">
            <a:avLst/>
          </a:prstGeom>
          <a:noFill/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306BB45-EBC6-BA19-002D-BC8E22529B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133" y="3352262"/>
            <a:ext cx="2589079" cy="345210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012DF92-E6EA-051D-1532-31404D5B3923}"/>
              </a:ext>
            </a:extLst>
          </p:cNvPr>
          <p:cNvSpPr txBox="1">
            <a:spLocks/>
          </p:cNvSpPr>
          <p:nvPr/>
        </p:nvSpPr>
        <p:spPr>
          <a:xfrm>
            <a:off x="1083013" y="181554"/>
            <a:ext cx="4105072" cy="6264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i="0" kern="1200" cap="all" spc="0" baseline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sz="2400" noProof="0" dirty="0">
                <a:solidFill>
                  <a:schemeClr val="tx1"/>
                </a:solidFill>
              </a:rPr>
              <a:t>Inspección de Comisión 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64AB9442-A747-2BB5-F811-B65278DA02D0}"/>
              </a:ext>
            </a:extLst>
          </p:cNvPr>
          <p:cNvSpPr txBox="1"/>
          <p:nvPr/>
        </p:nvSpPr>
        <p:spPr>
          <a:xfrm>
            <a:off x="4966527" y="5050041"/>
            <a:ext cx="42497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b="1" noProof="0" dirty="0"/>
              <a:t>Se realizaron levantamientos de campo y topográficos para cabezales, tubería y lotes del GAD, además de una inspección por desnivel en un predio del Sr. Guzmán.</a:t>
            </a:r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148546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05AD63-DE78-9FB7-956A-D2A038B79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C70D60D-6722-4555-B180-3E7F45065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0638D6-9F3D-5910-7C6F-BD6CCE52ED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" r="2" b="2"/>
          <a:stretch>
            <a:fillRect/>
          </a:stretch>
        </p:blipFill>
        <p:spPr bwMode="auto">
          <a:xfrm>
            <a:off x="407938" y="99644"/>
            <a:ext cx="4583555" cy="5913218"/>
          </a:xfrm>
          <a:prstGeom prst="rect">
            <a:avLst/>
          </a:prstGeom>
          <a:noFill/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D27711D-6B7C-ED5E-07E5-D6CB973EF3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1" b="14596"/>
          <a:stretch>
            <a:fillRect/>
          </a:stretch>
        </p:blipFill>
        <p:spPr>
          <a:xfrm>
            <a:off x="5039771" y="111521"/>
            <a:ext cx="4542127" cy="41157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577A1F6-7100-A176-8020-6C3EE043CB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970" r="3" b="8161"/>
          <a:stretch>
            <a:fillRect/>
          </a:stretch>
        </p:blipFill>
        <p:spPr>
          <a:xfrm>
            <a:off x="9643046" y="111521"/>
            <a:ext cx="2237573" cy="202851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DBF40CF-65A9-DBC9-A219-629D71D828B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083" r="-3" b="30156"/>
          <a:stretch>
            <a:fillRect/>
          </a:stretch>
        </p:blipFill>
        <p:spPr>
          <a:xfrm>
            <a:off x="9643046" y="2169409"/>
            <a:ext cx="2250442" cy="2029968"/>
          </a:xfrm>
          <a:prstGeom prst="rect">
            <a:avLst/>
          </a:prstGeom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D3B3935D-C934-86D1-4061-90CCB40CC40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9137" r="-2" b="50366"/>
          <a:stretch>
            <a:fillRect/>
          </a:stretch>
        </p:blipFill>
        <p:spPr>
          <a:xfrm>
            <a:off x="5039771" y="4256674"/>
            <a:ext cx="6876257" cy="1756188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6891E722-9BB2-9D62-8CF3-728B2910BDA0}"/>
              </a:ext>
            </a:extLst>
          </p:cNvPr>
          <p:cNvSpPr txBox="1"/>
          <p:nvPr/>
        </p:nvSpPr>
        <p:spPr>
          <a:xfrm>
            <a:off x="1191618" y="6070159"/>
            <a:ext cx="107018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b="1" noProof="0" dirty="0"/>
              <a:t>Se gestionó la reparación de postes en Barrio Lindo y se realizaron inspecciones de hundimientos, deslizamientos de tierra y la mina en varios predios.</a:t>
            </a:r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394796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1C015-12FF-E7E4-CF10-0A5BD58E0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A8686-4C04-AE1F-49CE-FBE1A8C00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572" y="90859"/>
            <a:ext cx="4747290" cy="642195"/>
          </a:xfrm>
        </p:spPr>
        <p:txBody>
          <a:bodyPr>
            <a:normAutofit/>
          </a:bodyPr>
          <a:lstStyle/>
          <a:p>
            <a:pPr algn="ctr"/>
            <a:r>
              <a:rPr lang="es-EC" sz="3600" noProof="0" dirty="0">
                <a:solidFill>
                  <a:schemeClr val="tx1"/>
                </a:solidFill>
              </a:rPr>
              <a:t>LINEAS DE FABRICA</a:t>
            </a:r>
          </a:p>
        </p:txBody>
      </p:sp>
      <p:pic>
        <p:nvPicPr>
          <p:cNvPr id="6" name="Imagen 1">
            <a:extLst>
              <a:ext uri="{FF2B5EF4-FFF2-40B4-BE49-F238E27FC236}">
                <a16:creationId xmlns:a16="http://schemas.microsoft.com/office/drawing/2014/main" id="{88A4BD55-9F59-2BD1-6582-51818D47CD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7567" y="240442"/>
            <a:ext cx="3187444" cy="2863215"/>
          </a:xfrm>
          <a:prstGeom prst="rect">
            <a:avLst/>
          </a:prstGeom>
        </p:spPr>
      </p:pic>
      <p:pic>
        <p:nvPicPr>
          <p:cNvPr id="9" name="Imagen 1">
            <a:extLst>
              <a:ext uri="{FF2B5EF4-FFF2-40B4-BE49-F238E27FC236}">
                <a16:creationId xmlns:a16="http://schemas.microsoft.com/office/drawing/2014/main" id="{84D22325-4971-9EFE-C28A-451F1B155A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55125" y="240442"/>
            <a:ext cx="3304800" cy="2740129"/>
          </a:xfrm>
          <a:prstGeom prst="rect">
            <a:avLst/>
          </a:prstGeom>
        </p:spPr>
      </p:pic>
      <p:pic>
        <p:nvPicPr>
          <p:cNvPr id="11" name="Imagen 1">
            <a:extLst>
              <a:ext uri="{FF2B5EF4-FFF2-40B4-BE49-F238E27FC236}">
                <a16:creationId xmlns:a16="http://schemas.microsoft.com/office/drawing/2014/main" id="{2057FDB3-32EF-B063-EA01-BBAC7C3BAD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440931" y="3429000"/>
            <a:ext cx="2972840" cy="3256350"/>
          </a:xfrm>
          <a:prstGeom prst="rect">
            <a:avLst/>
          </a:prstGeom>
        </p:spPr>
      </p:pic>
      <p:pic>
        <p:nvPicPr>
          <p:cNvPr id="12" name="Imagen 1">
            <a:extLst>
              <a:ext uri="{FF2B5EF4-FFF2-40B4-BE49-F238E27FC236}">
                <a16:creationId xmlns:a16="http://schemas.microsoft.com/office/drawing/2014/main" id="{DD18856A-2D96-B12C-FEC8-B660293791C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869318" y="819640"/>
            <a:ext cx="4585806" cy="2385145"/>
          </a:xfrm>
          <a:prstGeom prst="rect">
            <a:avLst/>
          </a:prstGeom>
        </p:spPr>
      </p:pic>
      <p:pic>
        <p:nvPicPr>
          <p:cNvPr id="13" name="Imagen 1">
            <a:extLst>
              <a:ext uri="{FF2B5EF4-FFF2-40B4-BE49-F238E27FC236}">
                <a16:creationId xmlns:a16="http://schemas.microsoft.com/office/drawing/2014/main" id="{F875A77E-2CA2-3876-A2A2-0AAD985DA8F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17567" y="3177611"/>
            <a:ext cx="3187444" cy="35077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D886FE-24D1-4759-B29C-4F1CC6F27D9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570690" y="3429000"/>
            <a:ext cx="2739163" cy="32563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E3339D-61BF-DF7B-683F-92F0329FD45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466773" y="3103657"/>
            <a:ext cx="2693152" cy="3524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199AF0-1638-7548-3AE3-90178C4AFB66}"/>
              </a:ext>
            </a:extLst>
          </p:cNvPr>
          <p:cNvSpPr txBox="1"/>
          <p:nvPr/>
        </p:nvSpPr>
        <p:spPr>
          <a:xfrm>
            <a:off x="624787" y="2628780"/>
            <a:ext cx="22337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b="1" noProof="0" dirty="0"/>
              <a:t>Flia. Tacuri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326886-EB3D-5023-9DFC-66890DAFAF84}"/>
              </a:ext>
            </a:extLst>
          </p:cNvPr>
          <p:cNvSpPr txBox="1"/>
          <p:nvPr/>
        </p:nvSpPr>
        <p:spPr>
          <a:xfrm>
            <a:off x="4783491" y="2777501"/>
            <a:ext cx="26931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Sr. Manuel Córdova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D1851A-EC80-140B-F63A-EC1A91C74922}"/>
              </a:ext>
            </a:extLst>
          </p:cNvPr>
          <p:cNvSpPr txBox="1"/>
          <p:nvPr/>
        </p:nvSpPr>
        <p:spPr>
          <a:xfrm>
            <a:off x="9239774" y="2479333"/>
            <a:ext cx="26254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Sr. Rosendo Córdova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0B8EAD-A54F-6EC9-7904-61048BF608F3}"/>
              </a:ext>
            </a:extLst>
          </p:cNvPr>
          <p:cNvSpPr txBox="1"/>
          <p:nvPr/>
        </p:nvSpPr>
        <p:spPr>
          <a:xfrm>
            <a:off x="636868" y="5794302"/>
            <a:ext cx="22431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Sr. Lastenia Jara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7D8A89-21D5-C25B-7486-402075A70801}"/>
              </a:ext>
            </a:extLst>
          </p:cNvPr>
          <p:cNvSpPr txBox="1"/>
          <p:nvPr/>
        </p:nvSpPr>
        <p:spPr>
          <a:xfrm>
            <a:off x="3959484" y="6227669"/>
            <a:ext cx="2836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Sra. Isabel Bonilla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833FB7-D827-0F4E-5E45-8AD502DDFE34}"/>
              </a:ext>
            </a:extLst>
          </p:cNvPr>
          <p:cNvSpPr txBox="1"/>
          <p:nvPr/>
        </p:nvSpPr>
        <p:spPr>
          <a:xfrm>
            <a:off x="6616700" y="6139798"/>
            <a:ext cx="26931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Sra. Cecilia Córdova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FC6D1F-BEA3-606E-3E09-7053B42CE511}"/>
              </a:ext>
            </a:extLst>
          </p:cNvPr>
          <p:cNvSpPr txBox="1"/>
          <p:nvPr/>
        </p:nvSpPr>
        <p:spPr>
          <a:xfrm>
            <a:off x="10135183" y="6139798"/>
            <a:ext cx="17300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Sr. Luis Cuji </a:t>
            </a:r>
          </a:p>
        </p:txBody>
      </p:sp>
    </p:spTree>
    <p:extLst>
      <p:ext uri="{BB962C8B-B14F-4D97-AF65-F5344CB8AC3E}">
        <p14:creationId xmlns:p14="http://schemas.microsoft.com/office/powerpoint/2010/main" val="282777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10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F98A5-A680-4090-36C0-F5C3C99A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34C2D-1294-4B9A-B099-BAF3039A8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8726" y="162208"/>
            <a:ext cx="5246451" cy="649777"/>
          </a:xfrm>
        </p:spPr>
        <p:txBody>
          <a:bodyPr>
            <a:normAutofit/>
          </a:bodyPr>
          <a:lstStyle/>
          <a:p>
            <a:pPr algn="ctr"/>
            <a:r>
              <a:rPr lang="es-EC" sz="3600" noProof="0" dirty="0">
                <a:solidFill>
                  <a:schemeClr val="tx1"/>
                </a:solidFill>
              </a:rPr>
              <a:t>LINEAS DE FABRICA</a:t>
            </a:r>
          </a:p>
        </p:txBody>
      </p:sp>
      <p:pic>
        <p:nvPicPr>
          <p:cNvPr id="3" name="Imagen 1">
            <a:extLst>
              <a:ext uri="{FF2B5EF4-FFF2-40B4-BE49-F238E27FC236}">
                <a16:creationId xmlns:a16="http://schemas.microsoft.com/office/drawing/2014/main" id="{DF1FFEC6-5E47-FBF8-AFA6-AF692FF602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61166" y="868012"/>
            <a:ext cx="3027300" cy="2912123"/>
          </a:xfrm>
          <a:prstGeom prst="rect">
            <a:avLst/>
          </a:prstGeom>
        </p:spPr>
      </p:pic>
      <p:pic>
        <p:nvPicPr>
          <p:cNvPr id="5" name="Imagen 1">
            <a:extLst>
              <a:ext uri="{FF2B5EF4-FFF2-40B4-BE49-F238E27FC236}">
                <a16:creationId xmlns:a16="http://schemas.microsoft.com/office/drawing/2014/main" id="{9AFE5148-EC68-624E-DA79-8DE4E8A452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 bwMode="auto">
          <a:xfrm>
            <a:off x="6256013" y="1395919"/>
            <a:ext cx="2762116" cy="476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1">
            <a:extLst>
              <a:ext uri="{FF2B5EF4-FFF2-40B4-BE49-F238E27FC236}">
                <a16:creationId xmlns:a16="http://schemas.microsoft.com/office/drawing/2014/main" id="{416B1094-4B54-F993-7548-1908174A4A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18485" y="138367"/>
            <a:ext cx="2735223" cy="2875981"/>
          </a:xfrm>
          <a:prstGeom prst="rect">
            <a:avLst/>
          </a:prstGeom>
        </p:spPr>
      </p:pic>
      <p:pic>
        <p:nvPicPr>
          <p:cNvPr id="10" name="Imagen 1">
            <a:extLst>
              <a:ext uri="{FF2B5EF4-FFF2-40B4-BE49-F238E27FC236}">
                <a16:creationId xmlns:a16="http://schemas.microsoft.com/office/drawing/2014/main" id="{5779C55E-5AFB-958F-5537-9C2BF78D49C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91592" y="3512149"/>
            <a:ext cx="2762116" cy="32074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07840B-BB4D-0441-4FBB-25555A3B0B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5676" y="423832"/>
            <a:ext cx="2893720" cy="29121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889891-F3B1-ECAB-4EAE-6BE53ECDD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3996" y="3836162"/>
            <a:ext cx="2933619" cy="28596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D9267E-AEB5-D0D1-146B-0748DBC9A7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0835" y="3611907"/>
            <a:ext cx="2948561" cy="30178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20305F-6A9B-8643-4C9D-230A65ADD0FF}"/>
              </a:ext>
            </a:extLst>
          </p:cNvPr>
          <p:cNvSpPr txBox="1"/>
          <p:nvPr/>
        </p:nvSpPr>
        <p:spPr>
          <a:xfrm>
            <a:off x="533657" y="2408063"/>
            <a:ext cx="21048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Sr. Edgar Sigcha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1976B0-06DB-0EFE-992A-0A2D9B3D29FD}"/>
              </a:ext>
            </a:extLst>
          </p:cNvPr>
          <p:cNvSpPr txBox="1"/>
          <p:nvPr/>
        </p:nvSpPr>
        <p:spPr>
          <a:xfrm>
            <a:off x="9384661" y="6171541"/>
            <a:ext cx="28073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Sr. Ramiro Quituizaca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59BB37-A33C-8F90-677B-28A6E8D6DF3D}"/>
              </a:ext>
            </a:extLst>
          </p:cNvPr>
          <p:cNvSpPr txBox="1"/>
          <p:nvPr/>
        </p:nvSpPr>
        <p:spPr>
          <a:xfrm>
            <a:off x="3203029" y="3249101"/>
            <a:ext cx="2523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Sr. Manuel Cando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F40F29-B4D0-3DEA-30E9-62203D7F3FBE}"/>
              </a:ext>
            </a:extLst>
          </p:cNvPr>
          <p:cNvSpPr txBox="1"/>
          <p:nvPr/>
        </p:nvSpPr>
        <p:spPr>
          <a:xfrm>
            <a:off x="6739025" y="5517886"/>
            <a:ext cx="18661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Sra. Guzman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A72121-2BBB-C7B8-4D3A-2F6620A783C4}"/>
              </a:ext>
            </a:extLst>
          </p:cNvPr>
          <p:cNvSpPr txBox="1"/>
          <p:nvPr/>
        </p:nvSpPr>
        <p:spPr>
          <a:xfrm>
            <a:off x="3404775" y="6295682"/>
            <a:ext cx="2523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Sr. Sandro Rodas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546AD0-9827-04BD-A0AD-7FBC50CCB646}"/>
              </a:ext>
            </a:extLst>
          </p:cNvPr>
          <p:cNvSpPr txBox="1"/>
          <p:nvPr/>
        </p:nvSpPr>
        <p:spPr>
          <a:xfrm>
            <a:off x="533657" y="6188689"/>
            <a:ext cx="21918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Sra. Teolinda Cuji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4AB1DE-BD5F-4184-6F9B-CA9C098F45DE}"/>
              </a:ext>
            </a:extLst>
          </p:cNvPr>
          <p:cNvSpPr txBox="1"/>
          <p:nvPr/>
        </p:nvSpPr>
        <p:spPr>
          <a:xfrm>
            <a:off x="9765834" y="2935845"/>
            <a:ext cx="26670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2000" noProof="0" dirty="0"/>
              <a:t>Sra. Rosa Lucero</a:t>
            </a:r>
          </a:p>
        </p:txBody>
      </p:sp>
    </p:spTree>
    <p:extLst>
      <p:ext uri="{BB962C8B-B14F-4D97-AF65-F5344CB8AC3E}">
        <p14:creationId xmlns:p14="http://schemas.microsoft.com/office/powerpoint/2010/main" val="342161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3B0474-6355-4029-AFE0-95D1966D7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154BE3A-19AD-4209-ACDC-E7421A0C5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E6BE99-AC1F-4A9E-BE46-DE9019002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9DC7DB1-F372-45D3-9BD0-B4F22977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D1E4A3-6609-48CA-8146-E933DB388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06A214-F61F-45A5-9B03-86C98470C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C31DC4-93F3-41DF-87A9-989BA3348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498D29-9D5B-4183-9C3F-91804BC4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C" sz="2400" noProof="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s-EC" sz="2400" noProof="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8391E49-0030-4EBF-8C36-329F71DC4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3A1D63B-A251-4697-B979-BAC76374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C55A88-298D-4FFB-96C7-F92924B86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A63AB73-A759-4193-86C8-59185C92B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793523F-480D-4B30-9FCD-9B8355D5A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8123" y="0"/>
            <a:ext cx="463972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8" name="Imagen 1">
            <a:extLst>
              <a:ext uri="{FF2B5EF4-FFF2-40B4-BE49-F238E27FC236}">
                <a16:creationId xmlns:a16="http://schemas.microsoft.com/office/drawing/2014/main" id="{F24DAE03-90DA-836E-558A-45A9E639A7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030" r="1" b="4237"/>
          <a:stretch>
            <a:fillRect/>
          </a:stretch>
        </p:blipFill>
        <p:spPr>
          <a:xfrm>
            <a:off x="3870325" y="630"/>
            <a:ext cx="2876825" cy="34222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25DA16E-E323-DD8C-2149-8BAF21CF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6229"/>
          <a:stretch>
            <a:fillRect/>
          </a:stretch>
        </p:blipFill>
        <p:spPr bwMode="auto">
          <a:xfrm>
            <a:off x="1011680" y="10"/>
            <a:ext cx="2858645" cy="34256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3" name="Imagen 1">
            <a:extLst>
              <a:ext uri="{FF2B5EF4-FFF2-40B4-BE49-F238E27FC236}">
                <a16:creationId xmlns:a16="http://schemas.microsoft.com/office/drawing/2014/main" id="{FBFC1E95-B623-AFFA-443F-73BFA3D4909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5392" r="27625" b="1"/>
          <a:stretch>
            <a:fillRect/>
          </a:stretch>
        </p:blipFill>
        <p:spPr>
          <a:xfrm>
            <a:off x="1004526" y="3425825"/>
            <a:ext cx="2865799" cy="343240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F5B91F90-3E65-44C7-9B28-94C85580E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id="{CE1E1D6A-7204-F51E-7DCD-6072EAC4CD5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885" r="4" b="4"/>
          <a:stretch>
            <a:fillRect/>
          </a:stretch>
        </p:blipFill>
        <p:spPr bwMode="auto">
          <a:xfrm>
            <a:off x="3886200" y="3428353"/>
            <a:ext cx="2860949" cy="34296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C6FA48-39BE-1447-770D-C2E5A0E76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267" y="2912715"/>
            <a:ext cx="1890136" cy="811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s-EC" sz="3600" b="0" cap="none" noProof="0" dirty="0">
                <a:solidFill>
                  <a:schemeClr val="tx1"/>
                </a:solidFill>
              </a:rPr>
              <a:t>Mingas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F479CA8-17DE-49D1-85C5-0BBC4DB79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335994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7046B5-56C3-3096-817C-35290149C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4ED1982-D4F8-E66C-C05D-6EE985DCB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772" y="116503"/>
            <a:ext cx="4039498" cy="2571085"/>
          </a:xfrm>
          <a:prstGeom prst="rect">
            <a:avLst/>
          </a:prstGeom>
          <a:noFill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3A926B4-14E0-663E-1539-AAC0F2027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466" y="732732"/>
            <a:ext cx="4308534" cy="3061082"/>
          </a:xfrm>
          <a:prstGeom prst="rect">
            <a:avLst/>
          </a:prstGeom>
        </p:spPr>
      </p:pic>
      <p:sp>
        <p:nvSpPr>
          <p:cNvPr id="34" name="Rectangle 15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5" name="Rectangle 17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91440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DEFD667-916C-3023-1A13-A2E2B5FE7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1600" y="2894267"/>
            <a:ext cx="6163200" cy="3847230"/>
          </a:xfrm>
          <a:prstGeom prst="rect">
            <a:avLst/>
          </a:prstGeom>
          <a:noFill/>
        </p:spPr>
      </p:pic>
      <p:sp>
        <p:nvSpPr>
          <p:cNvPr id="36" name="Rectangle 19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23376DF-3D7B-EAA4-1FC3-3186D49C32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2686" y="4014451"/>
            <a:ext cx="4151313" cy="2645549"/>
          </a:xfrm>
          <a:prstGeom prst="rect">
            <a:avLst/>
          </a:prstGeom>
        </p:spPr>
      </p:pic>
      <p:sp>
        <p:nvSpPr>
          <p:cNvPr id="37" name="Rectangle 21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822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B469665-2B4B-2AB3-9E27-7F6E2875F8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1634" y="61422"/>
            <a:ext cx="2795966" cy="2496488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726707DB-3DC8-1B48-03B3-9568D2335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2860" y="61422"/>
            <a:ext cx="4404534" cy="466402"/>
          </a:xfrm>
        </p:spPr>
        <p:txBody>
          <a:bodyPr>
            <a:normAutofit/>
          </a:bodyPr>
          <a:lstStyle/>
          <a:p>
            <a:r>
              <a:rPr lang="es-EC" sz="2000" noProof="0" dirty="0">
                <a:solidFill>
                  <a:schemeClr val="tx1"/>
                </a:solidFill>
              </a:rPr>
              <a:t>EVENTOS con NUESTROS NIÑOS  </a:t>
            </a:r>
          </a:p>
        </p:txBody>
      </p:sp>
    </p:spTree>
    <p:extLst>
      <p:ext uri="{BB962C8B-B14F-4D97-AF65-F5344CB8AC3E}">
        <p14:creationId xmlns:p14="http://schemas.microsoft.com/office/powerpoint/2010/main" val="153714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2606A-9E8B-6331-6697-1700560C3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noProof="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8B6B820-7A5B-29FC-9875-71373CB3B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0" r="-2" b="15558"/>
          <a:stretch>
            <a:fillRect/>
          </a:stretch>
        </p:blipFill>
        <p:spPr bwMode="auto">
          <a:xfrm>
            <a:off x="321734" y="703333"/>
            <a:ext cx="5674894" cy="3030842"/>
          </a:xfrm>
          <a:prstGeom prst="rect">
            <a:avLst/>
          </a:prstGeom>
          <a:noFill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3B9335-848C-DE11-2866-4938F12EE2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44" r="240" b="1"/>
          <a:stretch>
            <a:fillRect/>
          </a:stretch>
        </p:blipFill>
        <p:spPr>
          <a:xfrm>
            <a:off x="321734" y="3896456"/>
            <a:ext cx="2676579" cy="277651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A69238E-4615-C1C6-CDC0-8888914F92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5" r="12202" b="5"/>
          <a:stretch>
            <a:fillRect/>
          </a:stretch>
        </p:blipFill>
        <p:spPr bwMode="auto">
          <a:xfrm>
            <a:off x="3159552" y="3896456"/>
            <a:ext cx="2837076" cy="2785951"/>
          </a:xfrm>
          <a:prstGeom prst="rect">
            <a:avLst/>
          </a:prstGeom>
          <a:noFill/>
        </p:spPr>
      </p:pic>
      <p:pic>
        <p:nvPicPr>
          <p:cNvPr id="6" name="Picture 21">
            <a:extLst>
              <a:ext uri="{FF2B5EF4-FFF2-40B4-BE49-F238E27FC236}">
                <a16:creationId xmlns:a16="http://schemas.microsoft.com/office/drawing/2014/main" id="{DC56DBA8-9D51-EA5A-F65C-BC1A41C090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8" r="-2" b="5791"/>
          <a:stretch>
            <a:fillRect/>
          </a:stretch>
        </p:blipFill>
        <p:spPr bwMode="auto">
          <a:xfrm>
            <a:off x="6317211" y="703333"/>
            <a:ext cx="5674892" cy="5979074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8A75E99-B29F-2CC5-D7FC-ED8E3A64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00" y="37053"/>
            <a:ext cx="7790180" cy="503999"/>
          </a:xfrm>
        </p:spPr>
        <p:txBody>
          <a:bodyPr>
            <a:normAutofit/>
          </a:bodyPr>
          <a:lstStyle/>
          <a:p>
            <a:r>
              <a:rPr lang="es-EC" sz="2800" noProof="0" dirty="0">
                <a:solidFill>
                  <a:schemeClr val="tx1"/>
                </a:solidFill>
              </a:rPr>
              <a:t>EVENTOS CON NUESTROS COMERCIANTES</a:t>
            </a:r>
          </a:p>
        </p:txBody>
      </p:sp>
    </p:spTree>
    <p:extLst>
      <p:ext uri="{BB962C8B-B14F-4D97-AF65-F5344CB8AC3E}">
        <p14:creationId xmlns:p14="http://schemas.microsoft.com/office/powerpoint/2010/main" val="6069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FB07C-A225-D7D3-FB55-1B8F2F63B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154BE3A-19AD-4209-ACDC-E7421A0C5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9E6BE99-AC1F-4A9E-BE46-DE9019002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9DC7DB1-F372-45D3-9BD0-B4F22977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D1E4A3-6609-48CA-8146-E933DB388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234D25-9D3C-4297-BC51-491BF04BE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D37543-ACEB-4F6B-975D-F0C8289F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C" noProof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0325C0-6C6D-4981-90A1-72D8F77A6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C" sz="1800" noProof="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s-EC" sz="1000" noProof="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F12C9A2-12F3-489A-8898-714DDAF4A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2457104-E371-4193-92E9-56875C696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B7510C7-4655-4B62-97DC-F4571EA20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943188D-609C-4873-87AF-58D69C99C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C24B77-65C3-4206-B68F-037C8F50C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B571378-29A1-464D-AA65-9D7EBB941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2C5359-D2C0-CDAC-39E3-625C4EDF5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5" y="808056"/>
            <a:ext cx="2668106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EC" sz="2200" b="0" cap="none" noProof="0" dirty="0">
                <a:solidFill>
                  <a:schemeClr val="tx1"/>
                </a:solidFill>
              </a:rPr>
              <a:t>EVENTOS con nuestros adultos mayores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4F9928-414F-37FF-5236-6C02F903BCF7}"/>
              </a:ext>
            </a:extLst>
          </p:cNvPr>
          <p:cNvSpPr txBox="1"/>
          <p:nvPr/>
        </p:nvSpPr>
        <p:spPr>
          <a:xfrm>
            <a:off x="1964444" y="2052116"/>
            <a:ext cx="2664217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600" noProof="0" dirty="0"/>
              <a:t>DIA DEL ADULTO MAYOR EN GUALACEO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600" noProof="0" dirty="0"/>
              <a:t> VISITA A NUESTRA VIRGENCITA DE AZOGUEZ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s-EC" sz="1600" noProof="0" dirty="0"/>
              <a:t>TALLERES DE NUESTROS ADULTOS 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408698B-6084-C3C4-7B56-481D7092543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426" r="-5" b="-5"/>
          <a:stretch>
            <a:fillRect/>
          </a:stretch>
        </p:blipFill>
        <p:spPr>
          <a:xfrm>
            <a:off x="8403690" y="10"/>
            <a:ext cx="2984495" cy="340541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D4A065A-BFDB-702E-711F-FAD8F5B91D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4" r="3" b="7010"/>
          <a:stretch>
            <a:fillRect/>
          </a:stretch>
        </p:blipFill>
        <p:spPr bwMode="auto">
          <a:xfrm>
            <a:off x="5434203" y="10"/>
            <a:ext cx="2957322" cy="340913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261E7D-BB65-DEBD-7FC6-443C6FED138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950" r="21603" b="-4"/>
          <a:stretch>
            <a:fillRect/>
          </a:stretch>
        </p:blipFill>
        <p:spPr>
          <a:xfrm>
            <a:off x="5434203" y="3421753"/>
            <a:ext cx="2957322" cy="34362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B6036BA-6F8E-CE9A-BDD9-AE1A25101B6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7603" r="-5" b="-5"/>
          <a:stretch>
            <a:fillRect/>
          </a:stretch>
        </p:blipFill>
        <p:spPr>
          <a:xfrm>
            <a:off x="8403690" y="3421753"/>
            <a:ext cx="2984495" cy="34362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C537A7E-D010-4EC2-9AAC-AB86BE7E0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</p:spTree>
    <p:extLst>
      <p:ext uri="{BB962C8B-B14F-4D97-AF65-F5344CB8AC3E}">
        <p14:creationId xmlns:p14="http://schemas.microsoft.com/office/powerpoint/2010/main" val="109217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4A868-4014-7B51-34C7-01214F537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1">
            <a:extLst>
              <a:ext uri="{FF2B5EF4-FFF2-40B4-BE49-F238E27FC236}">
                <a16:creationId xmlns:a16="http://schemas.microsoft.com/office/drawing/2014/main" id="{63FF5372-9DD4-C5FA-9CDB-3373EF2B0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3716" y="58991"/>
            <a:ext cx="3409464" cy="258267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73152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F852AB0-FBCF-FAC6-4B2E-B7A0165DC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206" y="58991"/>
            <a:ext cx="2787665" cy="257905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77B3D0-6816-3807-3DB2-EF5AA406A9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607" y="2917118"/>
            <a:ext cx="2838564" cy="337371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F32C1A4-2AC7-48CB-9AB7-B80470C0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3627" y="2779776"/>
            <a:ext cx="73152" cy="40782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9" name="Imagen 1">
            <a:extLst>
              <a:ext uri="{FF2B5EF4-FFF2-40B4-BE49-F238E27FC236}">
                <a16:creationId xmlns:a16="http://schemas.microsoft.com/office/drawing/2014/main" id="{BEC1E8BF-73C3-A050-D97D-E13CB1883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3416645" y="2940194"/>
            <a:ext cx="4040712" cy="335063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10" name="Imagen 1">
            <a:extLst>
              <a:ext uri="{FF2B5EF4-FFF2-40B4-BE49-F238E27FC236}">
                <a16:creationId xmlns:a16="http://schemas.microsoft.com/office/drawing/2014/main" id="{89926A24-32D5-D69F-BE90-8908CA6099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7748907" y="106794"/>
            <a:ext cx="4365272" cy="338867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731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6" name="Imagen 1">
            <a:extLst>
              <a:ext uri="{FF2B5EF4-FFF2-40B4-BE49-F238E27FC236}">
                <a16:creationId xmlns:a16="http://schemas.microsoft.com/office/drawing/2014/main" id="{EA4FA17D-A186-0A5F-5B8A-AF45393743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8118365" y="4022492"/>
            <a:ext cx="3389831" cy="272871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6D46819-8077-9C74-D717-CA0ED03DA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497" y="6317678"/>
            <a:ext cx="5125097" cy="433235"/>
          </a:xfrm>
        </p:spPr>
        <p:txBody>
          <a:bodyPr>
            <a:noAutofit/>
          </a:bodyPr>
          <a:lstStyle/>
          <a:p>
            <a:r>
              <a:rPr lang="es-EC" sz="2000" noProof="0" dirty="0">
                <a:solidFill>
                  <a:schemeClr val="tx1"/>
                </a:solidFill>
              </a:rPr>
              <a:t>EVENTOS CON     NUESTRAS BELLEZAS  </a:t>
            </a:r>
          </a:p>
        </p:txBody>
      </p:sp>
    </p:spTree>
    <p:extLst>
      <p:ext uri="{BB962C8B-B14F-4D97-AF65-F5344CB8AC3E}">
        <p14:creationId xmlns:p14="http://schemas.microsoft.com/office/powerpoint/2010/main" val="120829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155D92-759B-436C-92CD-3C85F6E16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2">
            <a:extLst>
              <a:ext uri="{FF2B5EF4-FFF2-40B4-BE49-F238E27FC236}">
                <a16:creationId xmlns:a16="http://schemas.microsoft.com/office/drawing/2014/main" id="{C7336F7B-7038-4227-BCAC-E417CC3F6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noProof="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85739E5-D4DC-061D-0D44-CC3760AFDC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78" r="3" b="33004"/>
          <a:stretch>
            <a:fillRect/>
          </a:stretch>
        </p:blipFill>
        <p:spPr>
          <a:xfrm>
            <a:off x="140688" y="328910"/>
            <a:ext cx="3792174" cy="317433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B9CEA6-C068-DDE3-3444-C7A18487CD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153" r="-4" b="23761"/>
          <a:stretch>
            <a:fillRect/>
          </a:stretch>
        </p:blipFill>
        <p:spPr>
          <a:xfrm>
            <a:off x="4164631" y="328910"/>
            <a:ext cx="3792174" cy="317433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B2F8E6B-1574-6D81-8D8C-80BFFAF4B7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3" b="34706"/>
          <a:stretch>
            <a:fillRect/>
          </a:stretch>
        </p:blipFill>
        <p:spPr>
          <a:xfrm>
            <a:off x="8176791" y="328910"/>
            <a:ext cx="3792174" cy="31743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C509E6C-F029-4789-8D3E-D5A58217473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724" r="3" b="27001"/>
          <a:stretch>
            <a:fillRect/>
          </a:stretch>
        </p:blipFill>
        <p:spPr>
          <a:xfrm>
            <a:off x="140688" y="3594911"/>
            <a:ext cx="3792174" cy="317142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784B59A-0A60-95F6-BD56-A71B2F13665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6808" r="-4" b="8166"/>
          <a:stretch>
            <a:fillRect/>
          </a:stretch>
        </p:blipFill>
        <p:spPr>
          <a:xfrm>
            <a:off x="4164631" y="3594911"/>
            <a:ext cx="3792174" cy="317142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E99F7DF-5898-0999-F810-9F79AB3742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" r="18036" b="3"/>
          <a:stretch>
            <a:fillRect/>
          </a:stretch>
        </p:blipFill>
        <p:spPr bwMode="auto">
          <a:xfrm>
            <a:off x="8176791" y="3594911"/>
            <a:ext cx="3792174" cy="3171426"/>
          </a:xfrm>
          <a:prstGeom prst="rect">
            <a:avLst/>
          </a:prstGeom>
          <a:noFill/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8801213E-9F2F-2D1D-0711-A81CB0B99BD8}"/>
              </a:ext>
            </a:extLst>
          </p:cNvPr>
          <p:cNvSpPr txBox="1"/>
          <p:nvPr/>
        </p:nvSpPr>
        <p:spPr>
          <a:xfrm>
            <a:off x="223035" y="0"/>
            <a:ext cx="119170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sz="1600" b="1" noProof="0" dirty="0"/>
              <a:t>Grado de nuestros pequeños FODI - Grado de nuestros académicos - Visita de nuestra cholita Gualaceña</a:t>
            </a:r>
          </a:p>
        </p:txBody>
      </p:sp>
    </p:spTree>
    <p:extLst>
      <p:ext uri="{BB962C8B-B14F-4D97-AF65-F5344CB8AC3E}">
        <p14:creationId xmlns:p14="http://schemas.microsoft.com/office/powerpoint/2010/main" val="282261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F62B-B7E8-BF34-C825-B232B2A8E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ED6CB5-C6CD-137C-BAE8-88883E3C9DDC}"/>
              </a:ext>
            </a:extLst>
          </p:cNvPr>
          <p:cNvSpPr txBox="1"/>
          <p:nvPr/>
        </p:nvSpPr>
        <p:spPr>
          <a:xfrm>
            <a:off x="2704800" y="5173354"/>
            <a:ext cx="6782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C" noProof="0" dirty="0"/>
              <a:t>Participación del campeonato del CONAGOPARE</a:t>
            </a:r>
          </a:p>
          <a:p>
            <a:pPr algn="just"/>
            <a:r>
              <a:rPr lang="es-EC" noProof="0" dirty="0"/>
              <a:t>Visita de un criadero de cuyes </a:t>
            </a:r>
          </a:p>
          <a:p>
            <a:pPr algn="just"/>
            <a:r>
              <a:rPr lang="es-EC" noProof="0" dirty="0"/>
              <a:t>Colaboración en el campeonato intercomunidades de la parroquia </a:t>
            </a:r>
          </a:p>
          <a:p>
            <a:pPr algn="just"/>
            <a:r>
              <a:rPr lang="es-EC" noProof="0" dirty="0"/>
              <a:t>Entrega de víveres en navidad por parte del GAD </a:t>
            </a:r>
          </a:p>
          <a:p>
            <a:pPr algn="just"/>
            <a:r>
              <a:rPr lang="es-EC" noProof="0" dirty="0"/>
              <a:t>Entrega de víveres con la prefectura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AB10549-B964-2146-ECD5-80467AAC8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13" y="48528"/>
            <a:ext cx="4996987" cy="2633558"/>
          </a:xfrm>
          <a:prstGeom prst="rect">
            <a:avLst/>
          </a:prstGeom>
        </p:spPr>
      </p:pic>
      <p:pic>
        <p:nvPicPr>
          <p:cNvPr id="8" name="Imagen 7" descr="Un grupo de gente con reloj  El contenido generado por IA puede ser incorrecto.">
            <a:extLst>
              <a:ext uri="{FF2B5EF4-FFF2-40B4-BE49-F238E27FC236}">
                <a16:creationId xmlns:a16="http://schemas.microsoft.com/office/drawing/2014/main" id="{A9B424CF-3AC3-8DBD-9C81-4A2CFE1132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995" y="76258"/>
            <a:ext cx="3723005" cy="2604471"/>
          </a:xfrm>
          <a:prstGeom prst="rect">
            <a:avLst/>
          </a:prstGeom>
          <a:noFill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131424-D544-C75E-C225-9E169C199E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119" y="2668826"/>
            <a:ext cx="3125907" cy="2437609"/>
          </a:xfrm>
          <a:prstGeom prst="rect">
            <a:avLst/>
          </a:prstGeom>
          <a:noFill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E0FACCC-5B2A-BCB3-1033-EE9BF8895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401" y="76258"/>
            <a:ext cx="3331594" cy="2600025"/>
          </a:xfrm>
          <a:prstGeom prst="rect">
            <a:avLst/>
          </a:prstGeom>
          <a:noFill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97E58E8-E9EC-6B54-834D-C96524A99D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200" y="2676283"/>
            <a:ext cx="2704800" cy="4041317"/>
          </a:xfrm>
          <a:prstGeom prst="rect">
            <a:avLst/>
          </a:prstGeom>
          <a:noFill/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0E1B3B9-6FDA-5B9A-3D42-F019972B23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13" y="2668827"/>
            <a:ext cx="2505240" cy="4108584"/>
          </a:xfrm>
          <a:prstGeom prst="rect">
            <a:avLst/>
          </a:prstGeom>
          <a:noFill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E94FE42-AFF2-1C79-74A0-47E4462EB9F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92" y="2668827"/>
            <a:ext cx="3773708" cy="2437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489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5A271-8875-6BCE-0A4A-542683BB3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1486" y="204659"/>
            <a:ext cx="7309136" cy="1674883"/>
          </a:xfrm>
        </p:spPr>
        <p:txBody>
          <a:bodyPr/>
          <a:lstStyle/>
          <a:p>
            <a:r>
              <a:rPr lang="es-EC" noProof="0" dirty="0"/>
              <a:t>GRACIAS POR </a:t>
            </a:r>
            <a:r>
              <a:rPr lang="es-EC" dirty="0"/>
              <a:t>SU Atención.</a:t>
            </a:r>
            <a:endParaRPr lang="es-EC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0DC2CD-C34E-B3FF-D42E-5FF07BA31E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47" t="7284" r="15277" b="30080"/>
          <a:stretch>
            <a:fillRect/>
          </a:stretch>
        </p:blipFill>
        <p:spPr>
          <a:xfrm>
            <a:off x="5507523" y="1448404"/>
            <a:ext cx="5865964" cy="3491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7C86793-63D0-2BA6-1E76-12FE997D6E06}"/>
              </a:ext>
            </a:extLst>
          </p:cNvPr>
          <p:cNvSpPr txBox="1">
            <a:spLocks/>
          </p:cNvSpPr>
          <p:nvPr/>
        </p:nvSpPr>
        <p:spPr>
          <a:xfrm>
            <a:off x="5717361" y="4893733"/>
            <a:ext cx="6096000" cy="1964267"/>
          </a:xfrm>
          <a:prstGeom prst="rect">
            <a:avLst/>
          </a:prstGeom>
        </p:spPr>
        <p:txBody>
          <a:bodyPr vert="horz" lIns="0" tIns="27432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sz="5400" b="1" i="0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C" noProof="0" dirty="0"/>
              <a:t>Administración 2023-2027</a:t>
            </a:r>
          </a:p>
        </p:txBody>
      </p:sp>
    </p:spTree>
    <p:extLst>
      <p:ext uri="{BB962C8B-B14F-4D97-AF65-F5344CB8AC3E}">
        <p14:creationId xmlns:p14="http://schemas.microsoft.com/office/powerpoint/2010/main" val="194123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E87F72-70BF-43BC-A0D4-53665DC1267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ABD9919-8F5A-4B99-83E1-E90FE1DCF2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D646E0-DCC8-4209-B539-AA58186B68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5522</TotalTime>
  <Words>630</Words>
  <Application>Microsoft Macintosh PowerPoint</Application>
  <PresentationFormat>Panorámica</PresentationFormat>
  <Paragraphs>134</Paragraphs>
  <Slides>33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9" baseType="lpstr">
      <vt:lpstr>Arial</vt:lpstr>
      <vt:lpstr>Calibri</vt:lpstr>
      <vt:lpstr>MS Shell Dlg 2</vt:lpstr>
      <vt:lpstr>Wingdings</vt:lpstr>
      <vt:lpstr>Wingdings 3</vt:lpstr>
      <vt:lpstr>Madison</vt:lpstr>
      <vt:lpstr>Rendición de  cuentas 2025</vt:lpstr>
      <vt:lpstr>Escenario y pérgola en Pagrán </vt:lpstr>
      <vt:lpstr>Construcción de Nichos en el Cementerio Sr. De los milagros de la comunidad de Zharban </vt:lpstr>
      <vt:lpstr>CONSTRUCCION DE NICHOS EN EL CEMENTERIO SR. SAN ANTONIO DE LA COMUNIDAD DE PAGRAN </vt:lpstr>
      <vt:lpstr>REBACHEO DE LA CANCHA DE ZHARBAN Y PAGRAN </vt:lpstr>
      <vt:lpstr>Construcción de LAS VEREDAS</vt:lpstr>
      <vt:lpstr>MANTENIMIENTO VIAL </vt:lpstr>
      <vt:lpstr>Presentación de PowerPoint</vt:lpstr>
      <vt:lpstr>Presentación de PowerPoint</vt:lpstr>
      <vt:lpstr>Bacheo de la vía principal </vt:lpstr>
      <vt:lpstr>Colocación de  armicos vía alterna </vt:lpstr>
      <vt:lpstr>Entrega de materiales </vt:lpstr>
      <vt:lpstr>REUNIONES COMISION </vt:lpstr>
      <vt:lpstr>TRABAJOS COMISION </vt:lpstr>
      <vt:lpstr>Presentación de PowerPoint</vt:lpstr>
      <vt:lpstr>Presentación de PowerPoint</vt:lpstr>
      <vt:lpstr>Presentación de PowerPoint</vt:lpstr>
      <vt:lpstr>Presentación de PowerPoint</vt:lpstr>
      <vt:lpstr>REUNIONES delegaciones  </vt:lpstr>
      <vt:lpstr>MINGAS COMISION  </vt:lpstr>
      <vt:lpstr>Presentación de PowerPoint</vt:lpstr>
      <vt:lpstr>Presentación de PowerPoint</vt:lpstr>
      <vt:lpstr>Presentación de PowerPoint</vt:lpstr>
      <vt:lpstr>LINEAS DE FABRICA</vt:lpstr>
      <vt:lpstr>LINEAS DE FABRICA</vt:lpstr>
      <vt:lpstr>Mingas</vt:lpstr>
      <vt:lpstr>EVENTOS con NUESTROS NIÑOS  </vt:lpstr>
      <vt:lpstr>EVENTOS CON NUESTROS COMERCIANTES</vt:lpstr>
      <vt:lpstr>EVENTOS con nuestros adultos mayores </vt:lpstr>
      <vt:lpstr>EVENTOS CON     NUESTRAS BELLEZAS  </vt:lpstr>
      <vt:lpstr>Presentación de PowerPoint</vt:lpstr>
      <vt:lpstr>Presentación de PowerPoint</vt:lpstr>
      <vt:lpstr>GRACIAS POR SU Atención.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 cuentas 2025</dc:title>
  <dc:creator>Fernando Córdova Rodas</dc:creator>
  <cp:lastModifiedBy>Omar Castro</cp:lastModifiedBy>
  <cp:revision>2</cp:revision>
  <dcterms:created xsi:type="dcterms:W3CDTF">2025-06-21T15:18:55Z</dcterms:created>
  <dcterms:modified xsi:type="dcterms:W3CDTF">2026-05-01T02:22:54Z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